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40"/>
  </p:notesMasterIdLst>
  <p:handoutMasterIdLst>
    <p:handoutMasterId r:id="rId41"/>
  </p:handoutMasterIdLst>
  <p:sldIdLst>
    <p:sldId id="291" r:id="rId2"/>
    <p:sldId id="292" r:id="rId3"/>
    <p:sldId id="329" r:id="rId4"/>
    <p:sldId id="260" r:id="rId5"/>
    <p:sldId id="271" r:id="rId6"/>
    <p:sldId id="300" r:id="rId7"/>
    <p:sldId id="302" r:id="rId8"/>
    <p:sldId id="301" r:id="rId9"/>
    <p:sldId id="334" r:id="rId10"/>
    <p:sldId id="330" r:id="rId11"/>
    <p:sldId id="314" r:id="rId12"/>
    <p:sldId id="316" r:id="rId13"/>
    <p:sldId id="317" r:id="rId14"/>
    <p:sldId id="322" r:id="rId15"/>
    <p:sldId id="331" r:id="rId16"/>
    <p:sldId id="335" r:id="rId17"/>
    <p:sldId id="304" r:id="rId18"/>
    <p:sldId id="323" r:id="rId19"/>
    <p:sldId id="305" r:id="rId20"/>
    <p:sldId id="325" r:id="rId21"/>
    <p:sldId id="306" r:id="rId22"/>
    <p:sldId id="307" r:id="rId23"/>
    <p:sldId id="324" r:id="rId24"/>
    <p:sldId id="308" r:id="rId25"/>
    <p:sldId id="309" r:id="rId26"/>
    <p:sldId id="310" r:id="rId27"/>
    <p:sldId id="311" r:id="rId28"/>
    <p:sldId id="312" r:id="rId29"/>
    <p:sldId id="313" r:id="rId30"/>
    <p:sldId id="332" r:id="rId31"/>
    <p:sldId id="318" r:id="rId32"/>
    <p:sldId id="319" r:id="rId33"/>
    <p:sldId id="333" r:id="rId34"/>
    <p:sldId id="320" r:id="rId35"/>
    <p:sldId id="326" r:id="rId36"/>
    <p:sldId id="321" r:id="rId37"/>
    <p:sldId id="328" r:id="rId38"/>
    <p:sldId id="293" r:id="rId3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sya Gecim" initials="NG" lastIdx="6" clrIdx="0">
    <p:extLst>
      <p:ext uri="{19B8F6BF-5375-455C-9EA6-DF929625EA0E}">
        <p15:presenceInfo xmlns:p15="http://schemas.microsoft.com/office/powerpoint/2012/main" userId="S::Nastasya@sddirect.org.uk::f7b4b2d2-46d4-4c03-b19f-d6d433bac3dd" providerId="AD"/>
      </p:ext>
    </p:extLst>
  </p:cmAuthor>
  <p:cmAuthor id="2" name="Clare Parker" initials="CP" lastIdx="4" clrIdx="1">
    <p:extLst>
      <p:ext uri="{19B8F6BF-5375-455C-9EA6-DF929625EA0E}">
        <p15:presenceInfo xmlns:p15="http://schemas.microsoft.com/office/powerpoint/2012/main" userId="107a9fd6bfac6768" providerId="Windows Live"/>
      </p:ext>
    </p:extLst>
  </p:cmAuthor>
  <p:cmAuthor id="3" name="Jessie Meaney-Davis" initials="JM" lastIdx="17" clrIdx="2">
    <p:extLst>
      <p:ext uri="{19B8F6BF-5375-455C-9EA6-DF929625EA0E}">
        <p15:presenceInfo xmlns:p15="http://schemas.microsoft.com/office/powerpoint/2012/main" userId="S::jessie.meaney.davis@sddirect.org.uk::bf2ac1b2-ccd2-4692-9e05-4a995812da5e" providerId="AD"/>
      </p:ext>
    </p:extLst>
  </p:cmAuthor>
  <p:cmAuthor id="4" name="Ann Kangas" initials="AK" lastIdx="20" clrIdx="3">
    <p:extLst>
      <p:ext uri="{19B8F6BF-5375-455C-9EA6-DF929625EA0E}">
        <p15:presenceInfo xmlns:p15="http://schemas.microsoft.com/office/powerpoint/2012/main" userId="Ann Kang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51"/>
    <a:srgbClr val="F4F3F2"/>
    <a:srgbClr val="009AA6"/>
    <a:srgbClr val="ECCF3E"/>
    <a:srgbClr val="54BF9E"/>
    <a:srgbClr val="A2973F"/>
    <a:srgbClr val="009A40"/>
    <a:srgbClr val="00FE40"/>
    <a:srgbClr val="DDF0FF"/>
    <a:srgbClr val="E8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3" autoAdjust="0"/>
    <p:restoredTop sz="90935" autoAdjust="0"/>
  </p:normalViewPr>
  <p:slideViewPr>
    <p:cSldViewPr snapToGrid="0" snapToObjects="1">
      <p:cViewPr varScale="1">
        <p:scale>
          <a:sx n="65" d="100"/>
          <a:sy n="65" d="100"/>
        </p:scale>
        <p:origin x="7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9826C64F-84FD-9D42-A26E-FCAA94408A3A}" type="datetime1">
              <a:rPr lang="en-GB" smtClean="0">
                <a:latin typeface="Helvetica" pitchFamily="2" charset="0"/>
              </a:rPr>
              <a:pPr/>
              <a:t>07/04/2021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AE9301C6-3DA6-5D4C-AFD8-5932A40E0E35}" type="slidenum">
              <a:rPr lang="en-US" smtClean="0">
                <a:latin typeface="Helvetica" pitchFamily="2" charset="0"/>
              </a:rPr>
              <a:pPr/>
              <a:t>‹#›</a:t>
            </a:fld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8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 b="0" i="0">
                <a:latin typeface="Helvetica" pitchFamily="2" charset="0"/>
              </a:defRPr>
            </a:lvl1pPr>
          </a:lstStyle>
          <a:p>
            <a:fld id="{1046E2B7-3FA7-3147-8D88-3668B3B663DE}" type="datetime1">
              <a:rPr lang="en-GB" smtClean="0"/>
              <a:pPr/>
              <a:t>07/04/2021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 b="0" i="0">
                <a:latin typeface="Helvetica" pitchFamily="2" charset="0"/>
              </a:defRPr>
            </a:lvl1pPr>
          </a:lstStyle>
          <a:p>
            <a:fld id="{724CA2DB-581E-4848-9114-B50C4CE202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2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A2DB-581E-4848-9114-B50C4CE202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4BF9E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201" y="549275"/>
            <a:ext cx="7921625" cy="741518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000"/>
              </a:lnSpc>
              <a:defRPr sz="4400" b="0" i="0" baseline="0">
                <a:solidFill>
                  <a:schemeClr val="accent3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01" y="2403105"/>
            <a:ext cx="7921625" cy="164535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0" algn="l">
              <a:buNone/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2D7CC-6E68-D948-8769-3AFA1D944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77" y="5748920"/>
            <a:ext cx="2520660" cy="897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A6287-21AD-6444-9305-3B418E3E0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996">
            <a:off x="-775482" y="2886236"/>
            <a:ext cx="5402105" cy="54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9C71884-C4AB-764C-83CF-1D1B6E1D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7FBBC5-52F3-5C41-B0BE-AF3A8929D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362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7AA1B4-1BF7-AF46-BE76-4DE22C65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C4970A3-8CF5-F549-AA41-D23EE58C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40000"/>
            <a:ext cx="7920000" cy="44195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488CD-9863-0F4D-A158-FE68483A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8887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283A5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52D7CC-6E68-D948-8769-3AFA1D944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77" y="5748920"/>
            <a:ext cx="2520660" cy="897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043F9-2557-B24A-90BD-DDB798F30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996">
            <a:off x="-775482" y="2886236"/>
            <a:ext cx="5402105" cy="54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5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pos="385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283A5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549275"/>
            <a:ext cx="7921625" cy="74151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3600" b="0" i="0" baseline="0">
                <a:solidFill>
                  <a:srgbClr val="ECCF3E"/>
                </a:solidFill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3025B-DBCF-5142-9F12-1F97E6F90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996">
            <a:off x="-775482" y="2886236"/>
            <a:ext cx="5402105" cy="5402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404AD-FAA5-D24F-BFBF-6A7E9B681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77" y="5748926"/>
            <a:ext cx="2520660" cy="8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9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DD0ED-05C1-6845-B0C6-3C1DA1EC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40000"/>
            <a:ext cx="7920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2F03C4-3595-DE4B-8123-B9DEBDA60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3985C-448F-A947-93C9-714CE2EA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5375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19200" y="1440000"/>
            <a:ext cx="3780000" cy="41400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b="0" i="0">
                <a:latin typeface="Helvetica Light" panose="020B0403020202020204" pitchFamily="34" charset="0"/>
              </a:defRPr>
            </a:lvl2pPr>
            <a:lvl3pPr>
              <a:defRPr b="0" i="0">
                <a:latin typeface="Helvetica Light" panose="020B0403020202020204" pitchFamily="34" charset="0"/>
              </a:defRPr>
            </a:lvl3pPr>
            <a:lvl4pPr marL="357188" indent="-176213">
              <a:defRPr b="0" i="0">
                <a:latin typeface="Helvetica Light" panose="020B0403020202020204" pitchFamily="34" charset="0"/>
              </a:defRPr>
            </a:lvl4pPr>
            <a:lvl5pPr marL="539750" indent="-182563"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752813" y="1440000"/>
            <a:ext cx="3780000" cy="41400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b="0" i="0">
                <a:latin typeface="Helvetica Light" panose="020B0403020202020204" pitchFamily="34" charset="0"/>
              </a:defRPr>
            </a:lvl2pPr>
            <a:lvl3pPr>
              <a:defRPr b="0" i="0">
                <a:latin typeface="Helvetica Light" panose="020B0403020202020204" pitchFamily="34" charset="0"/>
              </a:defRPr>
            </a:lvl3pPr>
            <a:lvl4pPr marL="357188" indent="-176213">
              <a:defRPr b="0" i="0">
                <a:latin typeface="Helvetica Light" panose="020B0403020202020204" pitchFamily="34" charset="0"/>
              </a:defRPr>
            </a:lvl4pPr>
            <a:lvl5pPr marL="539750" indent="-182563"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69BD256-F9B7-6443-9ABA-EA0191CE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89D30A-05FD-1046-BE43-C0118394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38891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7C35DA-279F-004C-A304-13DB7ED03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30" y="1369137"/>
            <a:ext cx="3979138" cy="4653852"/>
            <a:chOff x="602430" y="1369137"/>
            <a:chExt cx="3979138" cy="4653852"/>
          </a:xfrm>
        </p:grpSpPr>
        <p:sp>
          <p:nvSpPr>
            <p:cNvPr id="12" name="Hexagon 10">
              <a:extLst>
                <a:ext uri="{FF2B5EF4-FFF2-40B4-BE49-F238E27FC236}">
                  <a16:creationId xmlns:a16="http://schemas.microsoft.com/office/drawing/2014/main" id="{6872E7DA-F12E-F54A-8FC7-3F277F1CA664}"/>
                </a:ext>
              </a:extLst>
            </p:cNvPr>
            <p:cNvSpPr>
              <a:spLocks/>
            </p:cNvSpPr>
            <p:nvPr/>
          </p:nvSpPr>
          <p:spPr>
            <a:xfrm rot="5400000">
              <a:off x="267473" y="1821919"/>
              <a:ext cx="4423484" cy="3753569"/>
            </a:xfrm>
            <a:custGeom>
              <a:avLst/>
              <a:gdLst>
                <a:gd name="connsiteX0" fmla="*/ 0 w 4888470"/>
                <a:gd name="connsiteY0" fmla="*/ 2124474 h 4248947"/>
                <a:gd name="connsiteX1" fmla="*/ 1062237 w 4888470"/>
                <a:gd name="connsiteY1" fmla="*/ 1 h 4248947"/>
                <a:gd name="connsiteX2" fmla="*/ 3826233 w 4888470"/>
                <a:gd name="connsiteY2" fmla="*/ 1 h 4248947"/>
                <a:gd name="connsiteX3" fmla="*/ 4888470 w 4888470"/>
                <a:gd name="connsiteY3" fmla="*/ 2124474 h 4248947"/>
                <a:gd name="connsiteX4" fmla="*/ 3826233 w 4888470"/>
                <a:gd name="connsiteY4" fmla="*/ 4248946 h 4248947"/>
                <a:gd name="connsiteX5" fmla="*/ 1062237 w 4888470"/>
                <a:gd name="connsiteY5" fmla="*/ 4248946 h 4248947"/>
                <a:gd name="connsiteX6" fmla="*/ 0 w 4888470"/>
                <a:gd name="connsiteY6" fmla="*/ 2124474 h 4248947"/>
                <a:gd name="connsiteX0" fmla="*/ 0 w 4909016"/>
                <a:gd name="connsiteY0" fmla="*/ 2124473 h 4248945"/>
                <a:gd name="connsiteX1" fmla="*/ 1082783 w 4909016"/>
                <a:gd name="connsiteY1" fmla="*/ 0 h 4248945"/>
                <a:gd name="connsiteX2" fmla="*/ 3846779 w 4909016"/>
                <a:gd name="connsiteY2" fmla="*/ 0 h 4248945"/>
                <a:gd name="connsiteX3" fmla="*/ 4909016 w 4909016"/>
                <a:gd name="connsiteY3" fmla="*/ 2124473 h 4248945"/>
                <a:gd name="connsiteX4" fmla="*/ 3846779 w 4909016"/>
                <a:gd name="connsiteY4" fmla="*/ 4248945 h 4248945"/>
                <a:gd name="connsiteX5" fmla="*/ 1082783 w 4909016"/>
                <a:gd name="connsiteY5" fmla="*/ 4248945 h 4248945"/>
                <a:gd name="connsiteX6" fmla="*/ 0 w 4909016"/>
                <a:gd name="connsiteY6" fmla="*/ 2124473 h 4248945"/>
                <a:gd name="connsiteX0" fmla="*/ 0 w 5001486"/>
                <a:gd name="connsiteY0" fmla="*/ 2124473 h 4248945"/>
                <a:gd name="connsiteX1" fmla="*/ 1082783 w 5001486"/>
                <a:gd name="connsiteY1" fmla="*/ 0 h 4248945"/>
                <a:gd name="connsiteX2" fmla="*/ 3846779 w 5001486"/>
                <a:gd name="connsiteY2" fmla="*/ 0 h 4248945"/>
                <a:gd name="connsiteX3" fmla="*/ 5001486 w 5001486"/>
                <a:gd name="connsiteY3" fmla="*/ 2134747 h 4248945"/>
                <a:gd name="connsiteX4" fmla="*/ 3846779 w 5001486"/>
                <a:gd name="connsiteY4" fmla="*/ 4248945 h 4248945"/>
                <a:gd name="connsiteX5" fmla="*/ 1082783 w 5001486"/>
                <a:gd name="connsiteY5" fmla="*/ 4248945 h 4248945"/>
                <a:gd name="connsiteX6" fmla="*/ 0 w 5001486"/>
                <a:gd name="connsiteY6" fmla="*/ 2124473 h 424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1486" h="4248945">
                  <a:moveTo>
                    <a:pt x="0" y="2124473"/>
                  </a:moveTo>
                  <a:lnTo>
                    <a:pt x="1082783" y="0"/>
                  </a:lnTo>
                  <a:lnTo>
                    <a:pt x="3846779" y="0"/>
                  </a:lnTo>
                  <a:lnTo>
                    <a:pt x="5001486" y="2134747"/>
                  </a:lnTo>
                  <a:lnTo>
                    <a:pt x="3846779" y="4248945"/>
                  </a:lnTo>
                  <a:lnTo>
                    <a:pt x="1082783" y="4248945"/>
                  </a:lnTo>
                  <a:lnTo>
                    <a:pt x="0" y="2124473"/>
                  </a:lnTo>
                  <a:close/>
                </a:path>
              </a:pathLst>
            </a:custGeom>
            <a:solidFill>
              <a:srgbClr val="ECCF3E">
                <a:alpha val="73000"/>
              </a:srgbClr>
            </a:solidFill>
            <a:ln w="206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solidFill>
                  <a:schemeClr val="lt1">
                    <a:alpha val="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1" name="Hexagon 10">
              <a:extLst>
                <a:ext uri="{FF2B5EF4-FFF2-40B4-BE49-F238E27FC236}">
                  <a16:creationId xmlns:a16="http://schemas.microsoft.com/office/drawing/2014/main" id="{CDF98DAE-E641-4D46-BC56-806AD2605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493042" y="1704094"/>
              <a:ext cx="4423484" cy="3753569"/>
            </a:xfrm>
            <a:custGeom>
              <a:avLst/>
              <a:gdLst>
                <a:gd name="connsiteX0" fmla="*/ 0 w 4888470"/>
                <a:gd name="connsiteY0" fmla="*/ 2124474 h 4248947"/>
                <a:gd name="connsiteX1" fmla="*/ 1062237 w 4888470"/>
                <a:gd name="connsiteY1" fmla="*/ 1 h 4248947"/>
                <a:gd name="connsiteX2" fmla="*/ 3826233 w 4888470"/>
                <a:gd name="connsiteY2" fmla="*/ 1 h 4248947"/>
                <a:gd name="connsiteX3" fmla="*/ 4888470 w 4888470"/>
                <a:gd name="connsiteY3" fmla="*/ 2124474 h 4248947"/>
                <a:gd name="connsiteX4" fmla="*/ 3826233 w 4888470"/>
                <a:gd name="connsiteY4" fmla="*/ 4248946 h 4248947"/>
                <a:gd name="connsiteX5" fmla="*/ 1062237 w 4888470"/>
                <a:gd name="connsiteY5" fmla="*/ 4248946 h 4248947"/>
                <a:gd name="connsiteX6" fmla="*/ 0 w 4888470"/>
                <a:gd name="connsiteY6" fmla="*/ 2124474 h 4248947"/>
                <a:gd name="connsiteX0" fmla="*/ 0 w 4909016"/>
                <a:gd name="connsiteY0" fmla="*/ 2124473 h 4248945"/>
                <a:gd name="connsiteX1" fmla="*/ 1082783 w 4909016"/>
                <a:gd name="connsiteY1" fmla="*/ 0 h 4248945"/>
                <a:gd name="connsiteX2" fmla="*/ 3846779 w 4909016"/>
                <a:gd name="connsiteY2" fmla="*/ 0 h 4248945"/>
                <a:gd name="connsiteX3" fmla="*/ 4909016 w 4909016"/>
                <a:gd name="connsiteY3" fmla="*/ 2124473 h 4248945"/>
                <a:gd name="connsiteX4" fmla="*/ 3846779 w 4909016"/>
                <a:gd name="connsiteY4" fmla="*/ 4248945 h 4248945"/>
                <a:gd name="connsiteX5" fmla="*/ 1082783 w 4909016"/>
                <a:gd name="connsiteY5" fmla="*/ 4248945 h 4248945"/>
                <a:gd name="connsiteX6" fmla="*/ 0 w 4909016"/>
                <a:gd name="connsiteY6" fmla="*/ 2124473 h 4248945"/>
                <a:gd name="connsiteX0" fmla="*/ 0 w 5001486"/>
                <a:gd name="connsiteY0" fmla="*/ 2124473 h 4248945"/>
                <a:gd name="connsiteX1" fmla="*/ 1082783 w 5001486"/>
                <a:gd name="connsiteY1" fmla="*/ 0 h 4248945"/>
                <a:gd name="connsiteX2" fmla="*/ 3846779 w 5001486"/>
                <a:gd name="connsiteY2" fmla="*/ 0 h 4248945"/>
                <a:gd name="connsiteX3" fmla="*/ 5001486 w 5001486"/>
                <a:gd name="connsiteY3" fmla="*/ 2134747 h 4248945"/>
                <a:gd name="connsiteX4" fmla="*/ 3846779 w 5001486"/>
                <a:gd name="connsiteY4" fmla="*/ 4248945 h 4248945"/>
                <a:gd name="connsiteX5" fmla="*/ 1082783 w 5001486"/>
                <a:gd name="connsiteY5" fmla="*/ 4248945 h 4248945"/>
                <a:gd name="connsiteX6" fmla="*/ 0 w 5001486"/>
                <a:gd name="connsiteY6" fmla="*/ 2124473 h 424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1486" h="4248945">
                  <a:moveTo>
                    <a:pt x="0" y="2124473"/>
                  </a:moveTo>
                  <a:lnTo>
                    <a:pt x="1082783" y="0"/>
                  </a:lnTo>
                  <a:lnTo>
                    <a:pt x="3846779" y="0"/>
                  </a:lnTo>
                  <a:lnTo>
                    <a:pt x="5001486" y="2134747"/>
                  </a:lnTo>
                  <a:lnTo>
                    <a:pt x="3846779" y="4248945"/>
                  </a:lnTo>
                  <a:lnTo>
                    <a:pt x="1082783" y="4248945"/>
                  </a:lnTo>
                  <a:lnTo>
                    <a:pt x="0" y="2124473"/>
                  </a:lnTo>
                  <a:close/>
                </a:path>
              </a:pathLst>
            </a:custGeom>
            <a:solidFill>
              <a:srgbClr val="A2973F">
                <a:alpha val="56000"/>
              </a:srgbClr>
            </a:solidFill>
            <a:ln w="206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solidFill>
                  <a:schemeClr val="lt1">
                    <a:alpha val="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0" name="Hexagon 10">
              <a:extLst>
                <a:ext uri="{FF2B5EF4-FFF2-40B4-BE49-F238E27FC236}">
                  <a16:creationId xmlns:a16="http://schemas.microsoft.com/office/drawing/2014/main" id="{C3A1C9E8-FDF8-1B47-B4A0-EC17C69C7649}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493042" y="1934462"/>
              <a:ext cx="4423484" cy="3753569"/>
            </a:xfrm>
            <a:custGeom>
              <a:avLst/>
              <a:gdLst>
                <a:gd name="connsiteX0" fmla="*/ 0 w 4888470"/>
                <a:gd name="connsiteY0" fmla="*/ 2124474 h 4248947"/>
                <a:gd name="connsiteX1" fmla="*/ 1062237 w 4888470"/>
                <a:gd name="connsiteY1" fmla="*/ 1 h 4248947"/>
                <a:gd name="connsiteX2" fmla="*/ 3826233 w 4888470"/>
                <a:gd name="connsiteY2" fmla="*/ 1 h 4248947"/>
                <a:gd name="connsiteX3" fmla="*/ 4888470 w 4888470"/>
                <a:gd name="connsiteY3" fmla="*/ 2124474 h 4248947"/>
                <a:gd name="connsiteX4" fmla="*/ 3826233 w 4888470"/>
                <a:gd name="connsiteY4" fmla="*/ 4248946 h 4248947"/>
                <a:gd name="connsiteX5" fmla="*/ 1062237 w 4888470"/>
                <a:gd name="connsiteY5" fmla="*/ 4248946 h 4248947"/>
                <a:gd name="connsiteX6" fmla="*/ 0 w 4888470"/>
                <a:gd name="connsiteY6" fmla="*/ 2124474 h 4248947"/>
                <a:gd name="connsiteX0" fmla="*/ 0 w 4909016"/>
                <a:gd name="connsiteY0" fmla="*/ 2124473 h 4248945"/>
                <a:gd name="connsiteX1" fmla="*/ 1082783 w 4909016"/>
                <a:gd name="connsiteY1" fmla="*/ 0 h 4248945"/>
                <a:gd name="connsiteX2" fmla="*/ 3846779 w 4909016"/>
                <a:gd name="connsiteY2" fmla="*/ 0 h 4248945"/>
                <a:gd name="connsiteX3" fmla="*/ 4909016 w 4909016"/>
                <a:gd name="connsiteY3" fmla="*/ 2124473 h 4248945"/>
                <a:gd name="connsiteX4" fmla="*/ 3846779 w 4909016"/>
                <a:gd name="connsiteY4" fmla="*/ 4248945 h 4248945"/>
                <a:gd name="connsiteX5" fmla="*/ 1082783 w 4909016"/>
                <a:gd name="connsiteY5" fmla="*/ 4248945 h 4248945"/>
                <a:gd name="connsiteX6" fmla="*/ 0 w 4909016"/>
                <a:gd name="connsiteY6" fmla="*/ 2124473 h 4248945"/>
                <a:gd name="connsiteX0" fmla="*/ 0 w 5001486"/>
                <a:gd name="connsiteY0" fmla="*/ 2124473 h 4248945"/>
                <a:gd name="connsiteX1" fmla="*/ 1082783 w 5001486"/>
                <a:gd name="connsiteY1" fmla="*/ 0 h 4248945"/>
                <a:gd name="connsiteX2" fmla="*/ 3846779 w 5001486"/>
                <a:gd name="connsiteY2" fmla="*/ 0 h 4248945"/>
                <a:gd name="connsiteX3" fmla="*/ 5001486 w 5001486"/>
                <a:gd name="connsiteY3" fmla="*/ 2134747 h 4248945"/>
                <a:gd name="connsiteX4" fmla="*/ 3846779 w 5001486"/>
                <a:gd name="connsiteY4" fmla="*/ 4248945 h 4248945"/>
                <a:gd name="connsiteX5" fmla="*/ 1082783 w 5001486"/>
                <a:gd name="connsiteY5" fmla="*/ 4248945 h 4248945"/>
                <a:gd name="connsiteX6" fmla="*/ 0 w 5001486"/>
                <a:gd name="connsiteY6" fmla="*/ 2124473 h 424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1486" h="4248945">
                  <a:moveTo>
                    <a:pt x="0" y="2124473"/>
                  </a:moveTo>
                  <a:lnTo>
                    <a:pt x="1082783" y="0"/>
                  </a:lnTo>
                  <a:lnTo>
                    <a:pt x="3846779" y="0"/>
                  </a:lnTo>
                  <a:lnTo>
                    <a:pt x="5001486" y="2134747"/>
                  </a:lnTo>
                  <a:lnTo>
                    <a:pt x="3846779" y="4248945"/>
                  </a:lnTo>
                  <a:lnTo>
                    <a:pt x="1082783" y="4248945"/>
                  </a:lnTo>
                  <a:lnTo>
                    <a:pt x="0" y="2124473"/>
                  </a:lnTo>
                  <a:close/>
                </a:path>
              </a:pathLst>
            </a:custGeom>
            <a:solidFill>
              <a:srgbClr val="54BF9E">
                <a:alpha val="56000"/>
              </a:srgbClr>
            </a:solidFill>
            <a:ln w="206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solidFill>
                  <a:schemeClr val="lt1">
                    <a:alpha val="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90321" y="2186086"/>
            <a:ext cx="3810386" cy="1180800"/>
          </a:xfrm>
          <a:prstGeom prst="rect">
            <a:avLst/>
          </a:prstGeom>
        </p:spPr>
        <p:txBody>
          <a:bodyPr lIns="180000" rIns="18000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n-GB" sz="2400" b="1" i="0" kern="1200" dirty="0">
                <a:solidFill>
                  <a:srgbClr val="283A51"/>
                </a:solidFill>
                <a:latin typeface="Helvetica Light" panose="020B0403020202020204" pitchFamily="34" charset="0"/>
                <a:ea typeface="ＭＳ Ｐゴシック" charset="0"/>
                <a:cs typeface="Arial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114402" y="3323854"/>
            <a:ext cx="2960486" cy="1803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2400" b="1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16098" y="2326263"/>
            <a:ext cx="3634006" cy="2653700"/>
          </a:xfrm>
        </p:spPr>
        <p:txBody>
          <a:bodyPr/>
          <a:lstStyle>
            <a:lvl1pPr>
              <a:defRPr sz="20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 marL="0" indent="0">
              <a:buFontTx/>
              <a:buNone/>
              <a:defRPr b="0" i="0">
                <a:latin typeface="Helvetica Light" panose="020B0403020202020204" pitchFamily="34" charset="0"/>
              </a:defRPr>
            </a:lvl2pPr>
            <a:lvl3pPr marL="180975" indent="-180975">
              <a:buClr>
                <a:schemeClr val="bg2"/>
              </a:buClr>
              <a:buFont typeface="Arial" panose="020B0604020202020204" pitchFamily="34" charset="0"/>
              <a:buChar char="•"/>
              <a:defRPr b="0" i="0">
                <a:latin typeface="Helvetica Light" panose="020B0403020202020204" pitchFamily="34" charset="0"/>
              </a:defRPr>
            </a:lvl3pPr>
            <a:lvl4pPr marL="357188" indent="-176213">
              <a:buFont typeface="Calibri" panose="020F0502020204030204" pitchFamily="34" charset="0"/>
              <a:buChar char="−"/>
              <a:defRPr b="0" i="0">
                <a:latin typeface="Helvetica Light" panose="020B0403020202020204" pitchFamily="34" charset="0"/>
              </a:defRPr>
            </a:lvl4pPr>
            <a:lvl5pPr marL="539750" indent="-182563">
              <a:buClr>
                <a:schemeClr val="tx2"/>
              </a:buClr>
              <a:buFont typeface="Arial" panose="020B0604020202020204" pitchFamily="34" charset="0"/>
              <a:buChar char="»"/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B4C4A2-989F-2848-88DD-A97D6A9E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024E42-51EB-1249-9917-152C19881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840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4B6582-08C9-2746-B18E-D80F6B0A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F75BD6-6233-154E-AC02-B9D839E7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40000"/>
            <a:ext cx="7920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BD0AFC-E58C-E748-B108-08A2B41AD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99162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9200" y="1440000"/>
            <a:ext cx="2462400" cy="4140000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 marL="357188" indent="-176213">
              <a:defRPr sz="1600" b="0" i="0">
                <a:latin typeface="Helvetica Light" panose="020B0403020202020204" pitchFamily="34" charset="0"/>
              </a:defRPr>
            </a:lvl4pPr>
            <a:lvl5pPr marL="539750" indent="-182563"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352377" y="1440000"/>
            <a:ext cx="2462400" cy="4140000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 marL="357188" indent="-176213">
              <a:defRPr sz="1600" b="0" i="0">
                <a:latin typeface="Helvetica Light" panose="020B0403020202020204" pitchFamily="34" charset="0"/>
              </a:defRPr>
            </a:lvl4pPr>
            <a:lvl5pPr marL="539750" indent="-182563"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062353" y="1440000"/>
            <a:ext cx="2462400" cy="4140000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 marL="357188" indent="-176213">
              <a:defRPr sz="1600" b="0" i="0">
                <a:latin typeface="Helvetica Light" panose="020B0403020202020204" pitchFamily="34" charset="0"/>
              </a:defRPr>
            </a:lvl4pPr>
            <a:lvl5pPr marL="539750" indent="-182563"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3B2BED3-BDA0-0C43-9511-6D28DD99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F48FE-C426-8E40-94D5-98C282103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499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9200" y="1440002"/>
            <a:ext cx="2462400" cy="180975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340800" y="1440000"/>
            <a:ext cx="2462400" cy="4140000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073929" y="1440002"/>
            <a:ext cx="2462400" cy="180975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619200" y="3679749"/>
            <a:ext cx="2462400" cy="191063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073929" y="3679202"/>
            <a:ext cx="2462400" cy="1910631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1pPr>
            <a:lvl2pPr>
              <a:defRPr sz="1600" b="0" i="0">
                <a:latin typeface="Helvetica Light" panose="020B0403020202020204" pitchFamily="34" charset="0"/>
              </a:defRPr>
            </a:lvl2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  <a:lvl5pPr>
              <a:defRPr sz="16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59ED911-FEF8-A741-9E92-77A32F50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55600"/>
            <a:ext cx="7920000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5089D9-EF9D-3542-B696-D4941BB24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20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‹#›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5830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0" y="255600"/>
            <a:ext cx="8218488" cy="69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9200" y="1440000"/>
            <a:ext cx="8229600" cy="44195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Line 1">
            <a:extLst>
              <a:ext uri="{FF2B5EF4-FFF2-40B4-BE49-F238E27FC236}">
                <a16:creationId xmlns:a16="http://schemas.microsoft.com/office/drawing/2014/main" id="{D0490640-3455-4F01-B2B8-D34019E815E9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612000" y="1116000"/>
            <a:ext cx="7920000" cy="0"/>
          </a:xfrm>
          <a:prstGeom prst="line">
            <a:avLst/>
          </a:prstGeom>
          <a:noFill/>
          <a:ln w="190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 b="0" i="0"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92144-0368-A44D-977D-DC31F6731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00" y="5760454"/>
            <a:ext cx="2489348" cy="8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0" r:id="rId2"/>
    <p:sldLayoutId id="2147483709" r:id="rId3"/>
    <p:sldLayoutId id="2147483690" r:id="rId4"/>
    <p:sldLayoutId id="2147483705" r:id="rId5"/>
    <p:sldLayoutId id="2147483702" r:id="rId6"/>
    <p:sldLayoutId id="2147483703" r:id="rId7"/>
    <p:sldLayoutId id="2147483707" r:id="rId8"/>
    <p:sldLayoutId id="2147483706" r:id="rId9"/>
    <p:sldLayoutId id="2147483695" r:id="rId10"/>
    <p:sldLayoutId id="2147483701" r:id="rId11"/>
  </p:sldLayoutIdLst>
  <p:hf hd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lang="en-US" sz="2800" b="0" i="0" kern="1200" dirty="0">
          <a:solidFill>
            <a:srgbClr val="283A5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tx2"/>
        </a:buClr>
        <a:buFontTx/>
        <a:buNone/>
        <a:tabLst/>
        <a:defRPr lang="en-GB" sz="2400" b="0" i="0" kern="1200" dirty="0" smtClean="0">
          <a:solidFill>
            <a:schemeClr val="accent5"/>
          </a:solidFill>
          <a:latin typeface="Helvetica Light" panose="020B0403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Tx/>
        <a:buFontTx/>
        <a:buNone/>
        <a:tabLst/>
        <a:defRPr lang="en-GB" sz="2000" b="0" i="0" kern="1200" dirty="0" smtClean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80975" indent="-180975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3"/>
        </a:buClr>
        <a:buFont typeface="Arial" panose="020B0604020202020204" pitchFamily="34" charset="0"/>
        <a:buChar char="•"/>
        <a:defRPr lang="en-GB" sz="2000" b="0" i="0" kern="1200" dirty="0" smtClean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357188" indent="-176213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Calibri" panose="020F0502020204030204" pitchFamily="34" charset="0"/>
        <a:buChar char="−"/>
        <a:defRPr lang="en-GB" sz="2000" b="0" i="0" kern="1200" dirty="0" smtClean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539750" indent="-182563" algn="l" defTabSz="4572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»"/>
        <a:tabLst/>
        <a:defRPr lang="en-US" sz="2000" b="0" i="0" u="none" kern="1200" dirty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www.keepingchildrensafe.global/child-safeguarding-audi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hsalliance.org/verify/self-assessment/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hyperlink" Target="https://safeguardingsupporthub.org/documents?f%5b0%5d=filter_by_stages_of_the_safeguarding_journey_this_:76&amp;f%5b1%5d=type_of_document_document_library:4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guardingsupporthub.org/journey/culture-and-leadership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hyperlink" Target="https://static1.squarespace.com/static/57ffc65ed482e9b6838607bc/t/5c1a6df3cd836607357e9ebb/1545235956565/Inter-agency+Misconduct+Disclosure+Scheme+FINAL.+Dec+2018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53.svg"/><Relationship Id="rId4" Type="http://schemas.openxmlformats.org/officeDocument/2006/relationships/image" Target="../media/image37.sv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40.png"/><Relationship Id="rId7" Type="http://schemas.openxmlformats.org/officeDocument/2006/relationships/image" Target="../media/image82.png"/><Relationship Id="rId2" Type="http://schemas.openxmlformats.org/officeDocument/2006/relationships/hyperlink" Target="https://safeguardingsupporthub.org/journey/investigation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85.svg"/><Relationship Id="rId4" Type="http://schemas.openxmlformats.org/officeDocument/2006/relationships/image" Target="../media/image41.svg"/><Relationship Id="rId9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ca@rshub.org.uk" TargetMode="External"/><Relationship Id="rId2" Type="http://schemas.openxmlformats.org/officeDocument/2006/relationships/hyperlink" Target="https://safeguardingsupporthub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gencystandingcommittee.org/system/files/3_minimum_operating_standards_mos-psea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13EEA92-6B68-482C-9AD1-9CB13CFC8CAA}"/>
              </a:ext>
            </a:extLst>
          </p:cNvPr>
          <p:cNvSpPr txBox="1">
            <a:spLocks/>
          </p:cNvSpPr>
          <p:nvPr/>
        </p:nvSpPr>
        <p:spPr>
          <a:xfrm>
            <a:off x="995502" y="920765"/>
            <a:ext cx="8148498" cy="20476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b="0" i="0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 err="1"/>
              <a:t>Imala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endParaRPr lang="en-GB" dirty="0"/>
          </a:p>
          <a:p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9A9490-10E6-4862-9E41-FFE642C334D8}"/>
              </a:ext>
            </a:extLst>
          </p:cNvPr>
          <p:cNvSpPr txBox="1">
            <a:spLocks/>
          </p:cNvSpPr>
          <p:nvPr/>
        </p:nvSpPr>
        <p:spPr>
          <a:xfrm>
            <a:off x="373843" y="5055368"/>
            <a:ext cx="7664794" cy="8575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b="0" i="0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/>
              <a:t>Seensa</a:t>
            </a:r>
            <a:r>
              <a:rPr lang="en-GB" sz="4000" dirty="0"/>
              <a:t> </a:t>
            </a:r>
            <a:r>
              <a:rPr lang="en-GB" sz="3200" dirty="0" err="1"/>
              <a:t>Eegumsa</a:t>
            </a:r>
            <a:r>
              <a:rPr lang="en-GB" sz="3200" dirty="0"/>
              <a:t> </a:t>
            </a:r>
            <a:r>
              <a:rPr lang="en-GB" sz="3200" dirty="0" err="1"/>
              <a:t>Taasisuu</a:t>
            </a:r>
            <a:endParaRPr lang="en-GB" dirty="0"/>
          </a:p>
        </p:txBody>
      </p:sp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E10552AA-8B9D-45F1-811E-BEDDCF50DB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1610666"/>
            <a:ext cx="4572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FD40A-4F75-44DE-AF87-C5E322955BBC}"/>
              </a:ext>
            </a:extLst>
          </p:cNvPr>
          <p:cNvSpPr txBox="1"/>
          <p:nvPr/>
        </p:nvSpPr>
        <p:spPr>
          <a:xfrm>
            <a:off x="1920240" y="465866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Suuraan</a:t>
            </a:r>
            <a:r>
              <a:rPr lang="en-GB" sz="1200" dirty="0"/>
              <a:t>: Grace Medina </a:t>
            </a:r>
            <a:r>
              <a:rPr lang="en-GB" sz="1200" dirty="0" err="1"/>
              <a:t>dhaan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458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8" y="549275"/>
            <a:ext cx="7341704" cy="741518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Kutaa</a:t>
            </a:r>
            <a:r>
              <a:rPr lang="en-GB" dirty="0"/>
              <a:t> </a:t>
            </a:r>
            <a:r>
              <a:rPr lang="en-GB" dirty="0" err="1"/>
              <a:t>Lammaffaa</a:t>
            </a:r>
            <a:r>
              <a:rPr lang="en-GB" dirty="0"/>
              <a:t> </a:t>
            </a:r>
            <a:r>
              <a:rPr lang="en-GB" dirty="0" err="1"/>
              <a:t>Himalichaa</a:t>
            </a:r>
            <a:r>
              <a:rPr lang="en-GB" dirty="0"/>
              <a:t>…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F5058EF-0918-4864-A603-190F6521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2161"/>
            <a:ext cx="9144000" cy="3753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38947"/>
            <a:ext cx="33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Akkamittiin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Eegumsa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taasisuun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qoratamuu</a:t>
            </a:r>
            <a:r>
              <a:rPr lang="en-US" dirty="0">
                <a:solidFill>
                  <a:schemeClr val="bg1"/>
                </a:solidFill>
              </a:rPr>
              <a:t> fi </a:t>
            </a:r>
            <a:r>
              <a:rPr lang="en-US" dirty="0" err="1">
                <a:solidFill>
                  <a:schemeClr val="bg1"/>
                </a:solidFill>
              </a:rPr>
              <a:t>karoorfamu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121" y="2585278"/>
            <a:ext cx="262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</a:t>
            </a:r>
            <a:r>
              <a:rPr lang="en-US" dirty="0" err="1">
                <a:solidFill>
                  <a:srgbClr val="FFFFFF"/>
                </a:solidFill>
              </a:rPr>
              <a:t>Karoora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Raawwii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0439" y="3959821"/>
            <a:ext cx="27124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Balaawwan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Dhaabbataa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250" y="4329153"/>
            <a:ext cx="451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Ulaagaalee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Sekteraa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irratti</a:t>
            </a:r>
            <a:r>
              <a:rPr lang="en-US" dirty="0">
                <a:solidFill>
                  <a:srgbClr val="FFFFFF"/>
                </a:solidFill>
              </a:rPr>
              <a:t> of-</a:t>
            </a:r>
            <a:r>
              <a:rPr lang="en-US" dirty="0" err="1">
                <a:solidFill>
                  <a:srgbClr val="FFFFFF"/>
                </a:solidFill>
              </a:rPr>
              <a:t>madaaluu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D0C947A-2EE7-4772-8C25-E3447820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275"/>
            <a:ext cx="9144000" cy="47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454437"/>
          </a:xfrm>
        </p:spPr>
        <p:txBody>
          <a:bodyPr anchor="t"/>
          <a:lstStyle/>
          <a:p>
            <a:r>
              <a:rPr lang="en-GB" dirty="0"/>
              <a:t>2. </a:t>
            </a:r>
            <a:r>
              <a:rPr lang="en-GB" dirty="0" err="1"/>
              <a:t>Eegumsi</a:t>
            </a:r>
            <a:r>
              <a:rPr lang="en-GB" dirty="0"/>
              <a:t> </a:t>
            </a:r>
            <a:r>
              <a:rPr lang="en-GB" dirty="0" err="1"/>
              <a:t>taasifamu</a:t>
            </a:r>
            <a:r>
              <a:rPr lang="en-GB" dirty="0"/>
              <a:t> </a:t>
            </a:r>
            <a:r>
              <a:rPr lang="en-GB" dirty="0" err="1"/>
              <a:t>akkamitti</a:t>
            </a:r>
            <a:r>
              <a:rPr lang="en-GB" dirty="0"/>
              <a:t> </a:t>
            </a:r>
            <a:r>
              <a:rPr lang="en-GB" dirty="0" err="1"/>
              <a:t>qoratamaa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815548" y="1592126"/>
            <a:ext cx="6717267" cy="2182161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>
                <a:solidFill>
                  <a:srgbClr val="283A51"/>
                </a:solidFill>
              </a:rPr>
              <a:t>Of-</a:t>
            </a:r>
            <a:r>
              <a:rPr lang="en-GB" sz="2000" dirty="0" err="1">
                <a:solidFill>
                  <a:srgbClr val="283A51"/>
                </a:solidFill>
              </a:rPr>
              <a:t>madaaluun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ulaagaalee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gita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Addunyaatti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jiran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isa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kam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akka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hojii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irra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oolchanii</a:t>
            </a:r>
            <a:r>
              <a:rPr lang="en-GB" sz="2000" dirty="0">
                <a:solidFill>
                  <a:srgbClr val="283A51"/>
                </a:solidFill>
              </a:rPr>
              <a:t> fi </a:t>
            </a:r>
            <a:r>
              <a:rPr lang="en-GB" sz="2000" dirty="0" err="1">
                <a:solidFill>
                  <a:srgbClr val="283A51"/>
                </a:solidFill>
              </a:rPr>
              <a:t>isa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kam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immoo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akka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hojii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irra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hin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oolchin</a:t>
            </a:r>
            <a:r>
              <a:rPr lang="en-GB" sz="2000" dirty="0">
                <a:solidFill>
                  <a:srgbClr val="283A51"/>
                </a:solidFill>
              </a:rPr>
              <a:t> adda </a:t>
            </a:r>
            <a:r>
              <a:rPr lang="en-GB" sz="2000" dirty="0" err="1">
                <a:solidFill>
                  <a:srgbClr val="283A51"/>
                </a:solidFill>
              </a:rPr>
              <a:t>baafachuuf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dhaabbattoota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ni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gargaara</a:t>
            </a:r>
            <a:r>
              <a:rPr lang="en-GB" sz="2000" dirty="0">
                <a:solidFill>
                  <a:srgbClr val="283A51"/>
                </a:solidFill>
              </a:rPr>
              <a:t>.</a:t>
            </a:r>
          </a:p>
          <a:p>
            <a:endParaRPr lang="en-GB" sz="2000" dirty="0">
              <a:solidFill>
                <a:srgbClr val="283A51"/>
              </a:solidFill>
            </a:endParaRPr>
          </a:p>
          <a:p>
            <a:r>
              <a:rPr lang="en-GB" sz="2000" dirty="0" err="1">
                <a:solidFill>
                  <a:srgbClr val="283A51"/>
                </a:solidFill>
              </a:rPr>
              <a:t>Jijjiirama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taasisuu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irra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jiru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to’achuudhaa</a:t>
            </a:r>
            <a:r>
              <a:rPr lang="en-GB" sz="2000" dirty="0">
                <a:solidFill>
                  <a:srgbClr val="283A51"/>
                </a:solidFill>
              </a:rPr>
              <a:t> fi </a:t>
            </a:r>
            <a:r>
              <a:rPr lang="en-GB" sz="2000" dirty="0" err="1">
                <a:solidFill>
                  <a:srgbClr val="283A51"/>
                </a:solidFill>
              </a:rPr>
              <a:t>madaaluudhaaf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akkasumas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karoora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fooyyessuudhaaf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bifa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dhaabbataa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ta’een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qorannaa</a:t>
            </a:r>
            <a:r>
              <a:rPr lang="en-GB" sz="2000" dirty="0">
                <a:solidFill>
                  <a:srgbClr val="283A51"/>
                </a:solidFill>
              </a:rPr>
              <a:t> of-</a:t>
            </a:r>
            <a:r>
              <a:rPr lang="en-GB" sz="2000" dirty="0" err="1">
                <a:solidFill>
                  <a:srgbClr val="283A51"/>
                </a:solidFill>
              </a:rPr>
              <a:t>irratti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geggeessuun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fayidaa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qaba</a:t>
            </a:r>
            <a:r>
              <a:rPr lang="en-GB" sz="2000" dirty="0">
                <a:solidFill>
                  <a:srgbClr val="283A51"/>
                </a:solidFill>
              </a:rPr>
              <a:t>.</a:t>
            </a:r>
          </a:p>
          <a:p>
            <a:endParaRPr lang="en-GB" sz="2000" dirty="0">
              <a:solidFill>
                <a:srgbClr val="283A5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1185" y="6231228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The Safeguarding Journey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6131DB82-9181-4BE0-B9FD-61B50324A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00" y="1562826"/>
            <a:ext cx="914400" cy="914400"/>
          </a:xfrm>
          <a:prstGeom prst="rect">
            <a:avLst/>
          </a:prstGeom>
        </p:spPr>
      </p:pic>
      <p:pic>
        <p:nvPicPr>
          <p:cNvPr id="9" name="Graphic 8" descr="Monthly calendar">
            <a:extLst>
              <a:ext uri="{FF2B5EF4-FFF2-40B4-BE49-F238E27FC236}">
                <a16:creationId xmlns:a16="http://schemas.microsoft.com/office/drawing/2014/main" id="{063C9D64-C89A-4986-B1BF-27672A1E4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185" y="283058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69DB9-BAFB-4BDC-A365-45188D0D2B38}"/>
              </a:ext>
            </a:extLst>
          </p:cNvPr>
          <p:cNvSpPr txBox="1"/>
          <p:nvPr/>
        </p:nvSpPr>
        <p:spPr>
          <a:xfrm>
            <a:off x="619200" y="4213633"/>
            <a:ext cx="7913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Wantootni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fayyadan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fakkeenyaaf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Meeshaalee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Ulaagaalee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Gargaarsa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Namoomaa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ija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Ijoo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Meeshaalee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Nageenya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Daa’immanii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ofiin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eeguun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to’atan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83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 anchor="ctr"/>
          <a:lstStyle/>
          <a:p>
            <a:r>
              <a:rPr lang="en-GB" dirty="0"/>
              <a:t>2. </a:t>
            </a:r>
            <a:r>
              <a:rPr lang="en-GB" dirty="0" err="1"/>
              <a:t>Eegumsi</a:t>
            </a:r>
            <a:r>
              <a:rPr lang="en-GB" dirty="0"/>
              <a:t> </a:t>
            </a:r>
            <a:r>
              <a:rPr lang="en-GB" dirty="0" err="1"/>
              <a:t>taasifamu</a:t>
            </a:r>
            <a:r>
              <a:rPr lang="en-GB" dirty="0"/>
              <a:t> </a:t>
            </a:r>
            <a:r>
              <a:rPr lang="en-GB" dirty="0" err="1"/>
              <a:t>akkamiin</a:t>
            </a:r>
            <a:r>
              <a:rPr lang="en-GB" dirty="0"/>
              <a:t> </a:t>
            </a:r>
            <a:r>
              <a:rPr lang="en-GB" dirty="0" err="1"/>
              <a:t>karoorfamaa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654696" y="1554061"/>
            <a:ext cx="6924939" cy="4181197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283A51"/>
                </a:solidFill>
              </a:rPr>
              <a:t>Safartuuwwan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taasifaman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walitti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fufinsaan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fooyyessuufii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tursiisuudhaaf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dhaabbileen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karoora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guutuu-dhaabbatichaa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irraa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fayyadamoo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ni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ta’u</a:t>
            </a:r>
            <a:r>
              <a:rPr lang="en-GB" sz="2000" dirty="0">
                <a:solidFill>
                  <a:srgbClr val="283A51"/>
                </a:solidFill>
              </a:rPr>
              <a:t>.</a:t>
            </a:r>
          </a:p>
          <a:p>
            <a:endParaRPr lang="en-GB" sz="2000" dirty="0">
              <a:solidFill>
                <a:srgbClr val="283A51"/>
              </a:solidFill>
            </a:endParaRPr>
          </a:p>
          <a:p>
            <a:r>
              <a:rPr lang="en-GB" sz="2000" dirty="0" err="1">
                <a:solidFill>
                  <a:srgbClr val="283A51"/>
                </a:solidFill>
              </a:rPr>
              <a:t>Dhaabbileen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muraasni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ulaagaalee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idila-addnyaa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guutuudhaaf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karoorsu</a:t>
            </a:r>
            <a:r>
              <a:rPr lang="en-GB" sz="2000" dirty="0">
                <a:solidFill>
                  <a:srgbClr val="283A51"/>
                </a:solidFill>
              </a:rPr>
              <a:t>, </a:t>
            </a:r>
            <a:r>
              <a:rPr lang="en-GB" sz="2000" dirty="0" err="1">
                <a:solidFill>
                  <a:srgbClr val="283A51"/>
                </a:solidFill>
              </a:rPr>
              <a:t>kaan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immoo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muummee</a:t>
            </a:r>
            <a:r>
              <a:rPr lang="en-GB" sz="2000" dirty="0">
                <a:solidFill>
                  <a:srgbClr val="283A51"/>
                </a:solidFill>
              </a:rPr>
              <a:t>, </a:t>
            </a:r>
            <a:r>
              <a:rPr lang="en-GB" sz="2000" dirty="0" err="1">
                <a:solidFill>
                  <a:srgbClr val="283A51"/>
                </a:solidFill>
              </a:rPr>
              <a:t>gareewwan</a:t>
            </a:r>
            <a:r>
              <a:rPr lang="en-GB" sz="2000" dirty="0">
                <a:solidFill>
                  <a:srgbClr val="283A51"/>
                </a:solidFill>
              </a:rPr>
              <a:t>, </a:t>
            </a:r>
            <a:r>
              <a:rPr lang="en-GB" sz="2000" dirty="0" err="1">
                <a:solidFill>
                  <a:srgbClr val="283A51"/>
                </a:solidFill>
              </a:rPr>
              <a:t>yookaan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bakka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argama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garaagaraatti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balaa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qabatamaa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ta’e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irratti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hundaa’uudhaan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karoorsu</a:t>
            </a:r>
            <a:r>
              <a:rPr lang="en-GB" sz="2000" dirty="0">
                <a:solidFill>
                  <a:srgbClr val="283A51"/>
                </a:solidFill>
              </a:rPr>
              <a:t>.</a:t>
            </a:r>
          </a:p>
          <a:p>
            <a:endParaRPr lang="en-GB" sz="2000" dirty="0">
              <a:solidFill>
                <a:srgbClr val="283A51"/>
              </a:solidFill>
            </a:endParaRPr>
          </a:p>
          <a:p>
            <a:r>
              <a:rPr lang="en-GB" sz="2000" dirty="0" err="1">
                <a:solidFill>
                  <a:srgbClr val="283A51"/>
                </a:solidFill>
              </a:rPr>
              <a:t>Karoorota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eegumsaatiif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ifaan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ifatti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baajeta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ramaduun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barbaachisaadha</a:t>
            </a:r>
            <a:r>
              <a:rPr lang="en-GB" sz="2000" dirty="0">
                <a:solidFill>
                  <a:srgbClr val="283A5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00" y="6236502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12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The Safeguarding Journey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pic>
        <p:nvPicPr>
          <p:cNvPr id="4" name="Graphic 3" descr="Puzzle pieces">
            <a:extLst>
              <a:ext uri="{FF2B5EF4-FFF2-40B4-BE49-F238E27FC236}">
                <a16:creationId xmlns:a16="http://schemas.microsoft.com/office/drawing/2014/main" id="{0E59D970-7237-4C5E-8D1C-B206E401E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122" y="2799664"/>
            <a:ext cx="1050574" cy="1050574"/>
          </a:xfrm>
          <a:prstGeom prst="rect">
            <a:avLst/>
          </a:prstGeom>
        </p:spPr>
      </p:pic>
      <p:pic>
        <p:nvPicPr>
          <p:cNvPr id="10" name="Graphic 9" descr="Orange">
            <a:extLst>
              <a:ext uri="{FF2B5EF4-FFF2-40B4-BE49-F238E27FC236}">
                <a16:creationId xmlns:a16="http://schemas.microsoft.com/office/drawing/2014/main" id="{92D5F1C7-BBC2-4894-B688-CB1EF43F4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200" y="1554061"/>
            <a:ext cx="914400" cy="914400"/>
          </a:xfrm>
          <a:prstGeom prst="rect">
            <a:avLst/>
          </a:prstGeom>
        </p:spPr>
      </p:pic>
      <p:pic>
        <p:nvPicPr>
          <p:cNvPr id="12" name="Graphic 11" descr="Coins">
            <a:extLst>
              <a:ext uri="{FF2B5EF4-FFF2-40B4-BE49-F238E27FC236}">
                <a16:creationId xmlns:a16="http://schemas.microsoft.com/office/drawing/2014/main" id="{A9C4572F-8E4D-41DC-87D0-6A700048C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200" y="4097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971" y="255600"/>
            <a:ext cx="8350705" cy="691200"/>
          </a:xfrm>
        </p:spPr>
        <p:txBody>
          <a:bodyPr anchor="ctr"/>
          <a:lstStyle/>
          <a:p>
            <a:r>
              <a:rPr lang="en-GB" dirty="0" err="1"/>
              <a:t>Balaawwan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taasifamanii</a:t>
            </a:r>
            <a:r>
              <a:rPr lang="en-GB" dirty="0"/>
              <a:t> </a:t>
            </a:r>
            <a:r>
              <a:rPr lang="en-GB" dirty="0" err="1"/>
              <a:t>Dhaabbata</a:t>
            </a:r>
            <a:r>
              <a:rPr lang="en-GB" dirty="0"/>
              <a:t> </a:t>
            </a:r>
            <a:r>
              <a:rPr lang="en-GB" dirty="0" err="1"/>
              <a:t>keessatti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1053818"/>
          </a:xfrm>
        </p:spPr>
        <p:txBody>
          <a:bodyPr>
            <a:normAutofit lnSpcReduction="10000"/>
          </a:bodyPr>
          <a:lstStyle/>
          <a:p>
            <a:r>
              <a:rPr lang="en-GB" sz="1800" dirty="0" err="1">
                <a:solidFill>
                  <a:srgbClr val="283A51"/>
                </a:solidFill>
              </a:rPr>
              <a:t>Balaawwan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dhaabbataa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eegumsa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taasisuu</a:t>
            </a:r>
            <a:r>
              <a:rPr lang="en-GB" sz="1800" dirty="0">
                <a:solidFill>
                  <a:srgbClr val="283A51"/>
                </a:solidFill>
              </a:rPr>
              <a:t> fi </a:t>
            </a:r>
            <a:r>
              <a:rPr lang="en-GB" sz="1800" dirty="0" err="1">
                <a:solidFill>
                  <a:srgbClr val="283A51"/>
                </a:solidFill>
              </a:rPr>
              <a:t>hacuuccaan</a:t>
            </a:r>
            <a:r>
              <a:rPr lang="en-GB" sz="1800" dirty="0">
                <a:solidFill>
                  <a:srgbClr val="283A51"/>
                </a:solidFill>
              </a:rPr>
              <a:t>, </a:t>
            </a:r>
            <a:r>
              <a:rPr lang="en-GB" sz="1800" dirty="0" err="1">
                <a:solidFill>
                  <a:srgbClr val="283A51"/>
                </a:solidFill>
              </a:rPr>
              <a:t>miidhaanii</a:t>
            </a:r>
            <a:r>
              <a:rPr lang="en-GB" sz="1800" dirty="0">
                <a:solidFill>
                  <a:srgbClr val="283A51"/>
                </a:solidFill>
              </a:rPr>
              <a:t>, fi </a:t>
            </a:r>
            <a:r>
              <a:rPr lang="en-GB" sz="1800" dirty="0" err="1">
                <a:solidFill>
                  <a:srgbClr val="283A51"/>
                </a:solidFill>
              </a:rPr>
              <a:t>Doorsisni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saala</a:t>
            </a:r>
            <a:r>
              <a:rPr lang="en-GB" sz="1800" dirty="0">
                <a:solidFill>
                  <a:srgbClr val="283A51"/>
                </a:solidFill>
              </a:rPr>
              <a:t> (SEAH)  </a:t>
            </a:r>
            <a:r>
              <a:rPr lang="en-GB" sz="1800" dirty="0" err="1">
                <a:solidFill>
                  <a:srgbClr val="283A51"/>
                </a:solidFill>
              </a:rPr>
              <a:t>irratti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gundaa’e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waliin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wal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qabatu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attamittiin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dhaabbatni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akka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caaseffame</a:t>
            </a:r>
            <a:r>
              <a:rPr lang="en-GB" sz="1800" dirty="0">
                <a:solidFill>
                  <a:srgbClr val="283A51"/>
                </a:solidFill>
              </a:rPr>
              <a:t>, </a:t>
            </a:r>
            <a:r>
              <a:rPr lang="en-GB" sz="1800" dirty="0" err="1">
                <a:solidFill>
                  <a:srgbClr val="283A51"/>
                </a:solidFill>
              </a:rPr>
              <a:t>xiyyeeffannaa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saganta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isaatii</a:t>
            </a:r>
            <a:r>
              <a:rPr lang="en-GB" sz="1800" dirty="0">
                <a:solidFill>
                  <a:srgbClr val="283A51"/>
                </a:solidFill>
              </a:rPr>
              <a:t> fi </a:t>
            </a:r>
            <a:r>
              <a:rPr lang="en-GB" sz="1800" dirty="0" err="1">
                <a:solidFill>
                  <a:srgbClr val="283A51"/>
                </a:solidFill>
              </a:rPr>
              <a:t>akkaataa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hojii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isaatii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irratti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hundaa’uu</a:t>
            </a:r>
            <a:r>
              <a:rPr lang="en-GB" sz="1800" dirty="0">
                <a:solidFill>
                  <a:srgbClr val="283A51"/>
                </a:solidFill>
              </a:rPr>
              <a:t> </a:t>
            </a:r>
            <a:r>
              <a:rPr lang="en-GB" sz="1800" dirty="0" err="1">
                <a:solidFill>
                  <a:srgbClr val="283A51"/>
                </a:solidFill>
              </a:rPr>
              <a:t>danda’u</a:t>
            </a:r>
            <a:r>
              <a:rPr lang="en-GB" sz="1800" dirty="0">
                <a:solidFill>
                  <a:srgbClr val="283A51"/>
                </a:solidFill>
              </a:rPr>
              <a:t>.</a:t>
            </a:r>
          </a:p>
          <a:p>
            <a:endParaRPr lang="en-GB" sz="2000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3123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13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7A47A12-0E4F-4A84-A599-3E624EA0D4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5" y="2676698"/>
            <a:ext cx="4353791" cy="2902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8D4AD-A4DE-4E57-8649-5C169E5D5B7D}"/>
              </a:ext>
            </a:extLst>
          </p:cNvPr>
          <p:cNvSpPr txBox="1"/>
          <p:nvPr/>
        </p:nvSpPr>
        <p:spPr>
          <a:xfrm>
            <a:off x="5104014" y="2493819"/>
            <a:ext cx="3576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Fakkeenyaaf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balaawwan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dhufuu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malu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: </a:t>
            </a:r>
            <a:br>
              <a:rPr lang="en-GB" dirty="0">
                <a:solidFill>
                  <a:srgbClr val="283A51"/>
                </a:solidFill>
                <a:latin typeface="Helvetica Light" panose="020B0403020202020204"/>
              </a:rPr>
            </a:b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Hawaasa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hojjettootni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jiraatan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yookaan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hojjettootni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wajjin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bifa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argineen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qaamota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hawaasichaa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hariiroo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Yeroo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miidhamni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jiraatutti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aritiidhaan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hojjettootaa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tola-ooltota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filuu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leenjisuu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C2FE0-9CA8-41E9-BC77-08893D8DA890}"/>
              </a:ext>
            </a:extLst>
          </p:cNvPr>
          <p:cNvSpPr txBox="1"/>
          <p:nvPr/>
        </p:nvSpPr>
        <p:spPr>
          <a:xfrm>
            <a:off x="623805" y="5579225"/>
            <a:ext cx="329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by Sebastian Delgado</a:t>
            </a:r>
          </a:p>
        </p:txBody>
      </p:sp>
    </p:spTree>
    <p:extLst>
      <p:ext uri="{BB962C8B-B14F-4D97-AF65-F5344CB8AC3E}">
        <p14:creationId xmlns:p14="http://schemas.microsoft.com/office/powerpoint/2010/main" val="363796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943" y="255600"/>
            <a:ext cx="8379733" cy="691200"/>
          </a:xfrm>
        </p:spPr>
        <p:txBody>
          <a:bodyPr anchor="ctr"/>
          <a:lstStyle/>
          <a:p>
            <a:r>
              <a:rPr lang="en-GB" dirty="0" err="1"/>
              <a:t>Balaawwan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taasifamanii</a:t>
            </a:r>
            <a:r>
              <a:rPr lang="en-GB" dirty="0"/>
              <a:t> </a:t>
            </a:r>
            <a:r>
              <a:rPr lang="en-GB" dirty="0" err="1"/>
              <a:t>Dhaabbata</a:t>
            </a:r>
            <a:r>
              <a:rPr lang="en-GB" dirty="0"/>
              <a:t> </a:t>
            </a:r>
            <a:r>
              <a:rPr lang="en-GB" dirty="0" err="1"/>
              <a:t>keessatti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392" y="6276518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14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2D33-9617-48F4-9E46-111982141102}"/>
              </a:ext>
            </a:extLst>
          </p:cNvPr>
          <p:cNvSpPr txBox="1"/>
          <p:nvPr/>
        </p:nvSpPr>
        <p:spPr>
          <a:xfrm>
            <a:off x="1533600" y="1574207"/>
            <a:ext cx="69742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balaawwan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hacuuccaa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miidhaa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doorsisa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saalaa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(SEAH)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guutummaa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dhaabbatichaa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adda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baasuu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to’achuutu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irraa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eegama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balaawwan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SEAH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to’achuu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qorannoo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balaawwanii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taasisuudhaaf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meeshaalee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tooftaalee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jiranitti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fayyadamuu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ni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danda’u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yeroo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hundaa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galmeessa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balaawwanii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Boordiin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Daareektaraa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Boordii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tirastii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yookaan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caasaalee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manajimentii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bulchiinsaa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kanneen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biroon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to’atamuun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deebii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kennuudhaaf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balaawwanii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tarkaanfiilee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SEAH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gurguddoo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ta’an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yeroo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hunda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galmeessuu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b="0" i="0" dirty="0">
                <a:solidFill>
                  <a:srgbClr val="283A51"/>
                </a:solidFill>
                <a:effectLst/>
                <a:latin typeface="Helvetica Light" panose="020B0403020202020204"/>
              </a:rPr>
              <a:t>.</a:t>
            </a: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</p:txBody>
      </p:sp>
      <p:pic>
        <p:nvPicPr>
          <p:cNvPr id="4" name="Graphic 3" descr="Orange">
            <a:extLst>
              <a:ext uri="{FF2B5EF4-FFF2-40B4-BE49-F238E27FC236}">
                <a16:creationId xmlns:a16="http://schemas.microsoft.com/office/drawing/2014/main" id="{04BB23CD-EADA-4EAF-B64E-DEA101E53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200" y="1524596"/>
            <a:ext cx="914400" cy="914400"/>
          </a:xfrm>
          <a:prstGeom prst="rect">
            <a:avLst/>
          </a:prstGeom>
        </p:spPr>
      </p:pic>
      <p:pic>
        <p:nvPicPr>
          <p:cNvPr id="9" name="Graphic 8" descr="Wrench">
            <a:extLst>
              <a:ext uri="{FF2B5EF4-FFF2-40B4-BE49-F238E27FC236}">
                <a16:creationId xmlns:a16="http://schemas.microsoft.com/office/drawing/2014/main" id="{CE02F889-528F-45C0-8ABD-635DF6443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392" y="3030004"/>
            <a:ext cx="797991" cy="797991"/>
          </a:xfrm>
          <a:prstGeom prst="rect">
            <a:avLst/>
          </a:prstGeom>
        </p:spPr>
      </p:pic>
      <p:pic>
        <p:nvPicPr>
          <p:cNvPr id="13" name="Graphic 12" descr="Clipboard">
            <a:extLst>
              <a:ext uri="{FF2B5EF4-FFF2-40B4-BE49-F238E27FC236}">
                <a16:creationId xmlns:a16="http://schemas.microsoft.com/office/drawing/2014/main" id="{B518F4A4-30C4-479F-8132-3B35820EC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188" y="4287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Kutaa</a:t>
            </a:r>
            <a:r>
              <a:rPr lang="en-GB" dirty="0"/>
              <a:t> </a:t>
            </a:r>
            <a:r>
              <a:rPr lang="en-GB" dirty="0" err="1"/>
              <a:t>sadaffaa</a:t>
            </a:r>
            <a:r>
              <a:rPr lang="en-GB" dirty="0"/>
              <a:t> </a:t>
            </a:r>
            <a:r>
              <a:rPr lang="en-GB" dirty="0" err="1"/>
              <a:t>Imalichaa</a:t>
            </a:r>
            <a:r>
              <a:rPr lang="en-GB" dirty="0"/>
              <a:t>…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CCFD238-4946-4D03-AA6C-A98EC2CD7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1124"/>
            <a:ext cx="9144000" cy="3740426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2681E84-8155-4A41-8A5F-457C9390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341"/>
            <a:ext cx="9144000" cy="49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65"/>
            <a:ext cx="9143999" cy="6846535"/>
          </a:xfrm>
        </p:spPr>
        <p:txBody>
          <a:bodyPr numCol="1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1800" b="1" u="sng" dirty="0"/>
              <a:t>The blows are for the phrases on slide 15 in the green boxes</a:t>
            </a:r>
            <a:br>
              <a:rPr lang="en-US" dirty="0"/>
            </a:br>
            <a:r>
              <a:rPr lang="en-US" dirty="0"/>
              <a:t> </a:t>
            </a:r>
            <a:r>
              <a:rPr lang="en-US" sz="1600" dirty="0">
                <a:solidFill>
                  <a:schemeClr val="bg1"/>
                </a:solidFill>
              </a:rPr>
              <a:t>What is needed for safeguarding? = </a:t>
            </a:r>
            <a:r>
              <a:rPr lang="en-US" sz="1600" dirty="0" err="1">
                <a:solidFill>
                  <a:schemeClr val="bg1"/>
                </a:solidFill>
              </a:rPr>
              <a:t>egumsa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taasisuudhaaf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Maaltu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barbaachisa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Governance and accountability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/>
              <a:t>(</a:t>
            </a:r>
            <a:r>
              <a:rPr lang="en-US" sz="1556" dirty="0" err="1">
                <a:solidFill>
                  <a:srgbClr val="FFFFFF"/>
                </a:solidFill>
              </a:rPr>
              <a:t>Bulchiinsaa</a:t>
            </a:r>
            <a:r>
              <a:rPr lang="en-US" sz="1556" dirty="0">
                <a:solidFill>
                  <a:srgbClr val="FFFFFF"/>
                </a:solidFill>
              </a:rPr>
              <a:t> fi </a:t>
            </a:r>
            <a:r>
              <a:rPr lang="en-US" sz="1556" dirty="0" err="1">
                <a:solidFill>
                  <a:srgbClr val="FFFFFF"/>
                </a:solidFill>
              </a:rPr>
              <a:t>itti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gaafatamummaa</a:t>
            </a:r>
            <a:r>
              <a:rPr lang="en-US" sz="1556" dirty="0">
                <a:solidFill>
                  <a:srgbClr val="FFFFFF"/>
                </a:solidFill>
              </a:rPr>
              <a:t>)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Fundraising = </a:t>
            </a:r>
            <a:r>
              <a:rPr lang="en-US" sz="1556" dirty="0" err="1">
                <a:solidFill>
                  <a:srgbClr val="FFFFFF"/>
                </a:solidFill>
              </a:rPr>
              <a:t>Baajata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barbaaduu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Organizational standards</a:t>
            </a:r>
            <a:r>
              <a:rPr lang="en-US" sz="1556" dirty="0">
                <a:solidFill>
                  <a:srgbClr val="FFFFFF"/>
                </a:solidFill>
              </a:rPr>
              <a:t>=</a:t>
            </a:r>
            <a:r>
              <a:rPr lang="en-US" sz="1556" dirty="0" err="1">
                <a:solidFill>
                  <a:srgbClr val="FFFFFF"/>
                </a:solidFill>
              </a:rPr>
              <a:t>Ulaagaalee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Dhaabbataa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Policies and procedures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 err="1">
                <a:solidFill>
                  <a:srgbClr val="FFFFFF"/>
                </a:solidFill>
              </a:rPr>
              <a:t>dambii</a:t>
            </a:r>
            <a:r>
              <a:rPr lang="en-US" sz="1556" dirty="0">
                <a:solidFill>
                  <a:srgbClr val="FFFFFF"/>
                </a:solidFill>
              </a:rPr>
              <a:t> fi </a:t>
            </a:r>
            <a:r>
              <a:rPr lang="en-US" sz="1556" dirty="0" err="1">
                <a:solidFill>
                  <a:srgbClr val="FFFFFF"/>
                </a:solidFill>
              </a:rPr>
              <a:t>Qajeelfama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Safeguarding communication, learning, and development</a:t>
            </a:r>
            <a:r>
              <a:rPr lang="en-US" sz="1200" dirty="0">
                <a:solidFill>
                  <a:srgbClr val="FFFFFF"/>
                </a:solidFill>
              </a:rPr>
              <a:t>= </a:t>
            </a:r>
            <a:r>
              <a:rPr lang="en-US" sz="1200" dirty="0" err="1">
                <a:solidFill>
                  <a:srgbClr val="FFFFFF"/>
                </a:solidFill>
              </a:rPr>
              <a:t>Quunnamtii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barnootaa</a:t>
            </a:r>
            <a:r>
              <a:rPr lang="en-US" sz="1200" dirty="0">
                <a:solidFill>
                  <a:srgbClr val="FFFFFF"/>
                </a:solidFill>
              </a:rPr>
              <a:t>, fi </a:t>
            </a:r>
            <a:r>
              <a:rPr lang="en-US" sz="1200" dirty="0" err="1">
                <a:solidFill>
                  <a:srgbClr val="FFFFFF"/>
                </a:solidFill>
              </a:rPr>
              <a:t>ijaarsa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Eegumsa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taasisuu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Media and communications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 err="1">
                <a:solidFill>
                  <a:srgbClr val="FFFFFF"/>
                </a:solidFill>
              </a:rPr>
              <a:t>Miidiyaa</a:t>
            </a:r>
            <a:r>
              <a:rPr lang="en-US" sz="1556" dirty="0">
                <a:solidFill>
                  <a:srgbClr val="FFFFFF"/>
                </a:solidFill>
              </a:rPr>
              <a:t> fi </a:t>
            </a:r>
            <a:r>
              <a:rPr lang="en-US" sz="1556" dirty="0" err="1">
                <a:solidFill>
                  <a:srgbClr val="FFFFFF"/>
                </a:solidFill>
              </a:rPr>
              <a:t>Quunnamtii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Partnerships</a:t>
            </a:r>
            <a:r>
              <a:rPr lang="en-US" sz="1556" dirty="0">
                <a:solidFill>
                  <a:srgbClr val="FFFFFF"/>
                </a:solidFill>
              </a:rPr>
              <a:t>= Wal-</a:t>
            </a:r>
            <a:r>
              <a:rPr lang="en-US" sz="1556" dirty="0" err="1">
                <a:solidFill>
                  <a:srgbClr val="FFFFFF"/>
                </a:solidFill>
              </a:rPr>
              <a:t>ta’insawwan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Culture and leadership 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 err="1">
                <a:solidFill>
                  <a:srgbClr val="FFFFFF"/>
                </a:solidFill>
              </a:rPr>
              <a:t>aadaa</a:t>
            </a:r>
            <a:r>
              <a:rPr lang="en-US" sz="1556" dirty="0">
                <a:solidFill>
                  <a:srgbClr val="FFFFFF"/>
                </a:solidFill>
              </a:rPr>
              <a:t> fi </a:t>
            </a:r>
            <a:r>
              <a:rPr lang="en-US" sz="1556" dirty="0" err="1">
                <a:solidFill>
                  <a:srgbClr val="FFFFFF"/>
                </a:solidFill>
              </a:rPr>
              <a:t>hoggansa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Human resources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 err="1">
                <a:solidFill>
                  <a:srgbClr val="FFFFFF"/>
                </a:solidFill>
              </a:rPr>
              <a:t>humna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namaa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Safe programs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 err="1">
                <a:solidFill>
                  <a:srgbClr val="FFFFFF"/>
                </a:solidFill>
              </a:rPr>
              <a:t>Sagantaalee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nagaa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qabeeyyii</a:t>
            </a:r>
            <a:br>
              <a:rPr lang="en-US" sz="1556" dirty="0">
                <a:solidFill>
                  <a:srgbClr val="FFFFFF"/>
                </a:solidFill>
              </a:rPr>
            </a:br>
            <a:r>
              <a:rPr lang="en-US" sz="1556" dirty="0">
                <a:solidFill>
                  <a:srgbClr val="009A40"/>
                </a:solidFill>
              </a:rPr>
              <a:t>Information and communication technology(ICT)</a:t>
            </a:r>
            <a:r>
              <a:rPr lang="en-US" sz="1556" dirty="0">
                <a:solidFill>
                  <a:srgbClr val="FFFFFF"/>
                </a:solidFill>
              </a:rPr>
              <a:t>= </a:t>
            </a:r>
            <a:r>
              <a:rPr lang="en-US" sz="1556" dirty="0" err="1">
                <a:solidFill>
                  <a:srgbClr val="FFFFFF"/>
                </a:solidFill>
              </a:rPr>
              <a:t>Teeknooloojii</a:t>
            </a:r>
            <a:r>
              <a:rPr lang="en-US" sz="1556" dirty="0">
                <a:solidFill>
                  <a:srgbClr val="FFFFFF"/>
                </a:solidFill>
              </a:rPr>
              <a:t> </a:t>
            </a:r>
            <a:r>
              <a:rPr lang="en-US" sz="1556" dirty="0" err="1">
                <a:solidFill>
                  <a:srgbClr val="FFFFFF"/>
                </a:solidFill>
              </a:rPr>
              <a:t>odeeffannoo</a:t>
            </a:r>
            <a:r>
              <a:rPr lang="en-US" sz="1556" dirty="0">
                <a:solidFill>
                  <a:srgbClr val="FFFFFF"/>
                </a:solidFill>
              </a:rPr>
              <a:t> fi </a:t>
            </a:r>
            <a:r>
              <a:rPr lang="en-US" sz="1556" dirty="0" err="1">
                <a:solidFill>
                  <a:srgbClr val="FFFFFF"/>
                </a:solidFill>
              </a:rPr>
              <a:t>quunnamtii</a:t>
            </a:r>
            <a:r>
              <a:rPr lang="en-US" sz="1556" dirty="0">
                <a:solidFill>
                  <a:srgbClr val="FFFFFF"/>
                </a:solidFill>
              </a:rPr>
              <a:t>(ICT)</a:t>
            </a:r>
            <a:br>
              <a:rPr lang="en-US" sz="1556" dirty="0">
                <a:solidFill>
                  <a:srgbClr val="FFFFFF"/>
                </a:solidFill>
              </a:rPr>
            </a:br>
            <a:br>
              <a:rPr lang="en-US" sz="1556" dirty="0">
                <a:solidFill>
                  <a:srgbClr val="FFFFFF"/>
                </a:solidFill>
              </a:rPr>
            </a:br>
            <a:br>
              <a:rPr lang="en-US" sz="1556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 anchor="t"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58758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Ulaagaalee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Dhaabbataa</a:t>
            </a:r>
            <a:endParaRPr lang="en-GB" dirty="0">
              <a:solidFill>
                <a:srgbClr val="283A51"/>
              </a:solidFill>
            </a:endParaRPr>
          </a:p>
          <a:p>
            <a:pPr lvl="2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4859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17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A2C5-8C67-471C-B38D-9A723CB412D7}"/>
              </a:ext>
            </a:extLst>
          </p:cNvPr>
          <p:cNvSpPr txBox="1"/>
          <p:nvPr/>
        </p:nvSpPr>
        <p:spPr>
          <a:xfrm>
            <a:off x="1272209" y="2027583"/>
            <a:ext cx="72606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Yeroo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hedduu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bakka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hojii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garaatiif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ulaagaalee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dhaabbata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ofii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ni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qopheeffatu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fakkeenayaf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qabeenya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humna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namaa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sagantaalee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hariiroo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hojiitiif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  </a:t>
            </a:r>
          </a:p>
          <a:p>
            <a:pPr lvl="2"/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pPr lvl="2"/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Ulaagaaleen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dhaabbataa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ulaagaalee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idila-addunyaa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seektara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gargaarsaa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misoomaatiin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qophaa’e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wal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simuu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qaba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  <a:b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</a:br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pPr lvl="2"/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kun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karooraaf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raawwii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to’annoo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keessa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deebiidhaaf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ni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fayyadu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10" name="Graphic 9" descr="Radar Chart">
            <a:extLst>
              <a:ext uri="{FF2B5EF4-FFF2-40B4-BE49-F238E27FC236}">
                <a16:creationId xmlns:a16="http://schemas.microsoft.com/office/drawing/2014/main" id="{6EEFC77B-EF94-42A4-B3A2-7A9742E2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026" y="2060555"/>
            <a:ext cx="914400" cy="914400"/>
          </a:xfrm>
          <a:prstGeom prst="rect">
            <a:avLst/>
          </a:prstGeom>
        </p:spPr>
      </p:pic>
      <p:pic>
        <p:nvPicPr>
          <p:cNvPr id="12" name="Graphic 11" descr="Rating 3 Star">
            <a:extLst>
              <a:ext uri="{FF2B5EF4-FFF2-40B4-BE49-F238E27FC236}">
                <a16:creationId xmlns:a16="http://schemas.microsoft.com/office/drawing/2014/main" id="{E8EB2111-03CA-4DC7-A3C8-EEA3F3A22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026" y="3366074"/>
            <a:ext cx="914400" cy="914400"/>
          </a:xfrm>
          <a:prstGeom prst="rect">
            <a:avLst/>
          </a:prstGeom>
        </p:spPr>
      </p:pic>
      <p:pic>
        <p:nvPicPr>
          <p:cNvPr id="14" name="Graphic 13" descr="Arrow circle">
            <a:extLst>
              <a:ext uri="{FF2B5EF4-FFF2-40B4-BE49-F238E27FC236}">
                <a16:creationId xmlns:a16="http://schemas.microsoft.com/office/drawing/2014/main" id="{5F8DD226-28D9-4372-9D18-F4B8346A9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026" y="44737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 anchor="t"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</a:t>
            </a:r>
            <a:r>
              <a:rPr lang="en-GB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7" y="1320730"/>
            <a:ext cx="7921625" cy="4796502"/>
          </a:xfrm>
        </p:spPr>
        <p:txBody>
          <a:bodyPr>
            <a:normAutofit fontScale="85000" lnSpcReduction="10000"/>
          </a:bodyPr>
          <a:lstStyle/>
          <a:p>
            <a:r>
              <a:rPr lang="en-GB" sz="2600" dirty="0" err="1">
                <a:solidFill>
                  <a:srgbClr val="283A51"/>
                </a:solidFill>
              </a:rPr>
              <a:t>Aadaa</a:t>
            </a:r>
            <a:r>
              <a:rPr lang="en-GB" sz="2600" dirty="0">
                <a:solidFill>
                  <a:srgbClr val="283A51"/>
                </a:solidFill>
              </a:rPr>
              <a:t> fi </a:t>
            </a:r>
            <a:r>
              <a:rPr lang="en-GB" sz="2600" dirty="0" err="1">
                <a:solidFill>
                  <a:srgbClr val="283A51"/>
                </a:solidFill>
              </a:rPr>
              <a:t>Hoggansa</a:t>
            </a:r>
            <a:r>
              <a:rPr lang="en-GB" sz="2600" dirty="0">
                <a:solidFill>
                  <a:srgbClr val="283A51"/>
                </a:solidFill>
              </a:rPr>
              <a:t> </a:t>
            </a:r>
            <a:r>
              <a:rPr lang="en-GB" sz="2600" dirty="0" err="1">
                <a:solidFill>
                  <a:srgbClr val="283A51"/>
                </a:solidFill>
              </a:rPr>
              <a:t>Dhaabbilee</a:t>
            </a:r>
            <a:br>
              <a:rPr lang="en-GB" dirty="0"/>
            </a:br>
            <a:endParaRPr lang="en-GB" dirty="0"/>
          </a:p>
          <a:p>
            <a:pPr marL="0" lvl="2" indent="0">
              <a:buNone/>
            </a:pPr>
            <a:r>
              <a:rPr lang="en-GB" b="1" dirty="0" err="1"/>
              <a:t>Poolisii</a:t>
            </a:r>
            <a:r>
              <a:rPr lang="en-GB" b="1" dirty="0"/>
              <a:t> fi </a:t>
            </a:r>
            <a:r>
              <a:rPr lang="en-GB" b="1" dirty="0" err="1"/>
              <a:t>qajeelfamni</a:t>
            </a:r>
            <a:r>
              <a:rPr lang="en-GB" b="1" dirty="0"/>
              <a:t> </a:t>
            </a:r>
            <a:r>
              <a:rPr lang="en-GB" b="1" dirty="0" err="1"/>
              <a:t>barbachisoo</a:t>
            </a:r>
            <a:r>
              <a:rPr lang="en-GB" b="1" dirty="0"/>
              <a:t> </a:t>
            </a:r>
            <a:r>
              <a:rPr lang="en-GB" b="1" dirty="0" err="1"/>
              <a:t>dha</a:t>
            </a:r>
            <a:r>
              <a:rPr lang="en-GB" b="1" dirty="0"/>
              <a:t>, </a:t>
            </a:r>
            <a:r>
              <a:rPr lang="en-GB" b="1" dirty="0" err="1"/>
              <a:t>garuu</a:t>
            </a:r>
            <a:r>
              <a:rPr lang="en-GB" b="1" dirty="0"/>
              <a:t> </a:t>
            </a:r>
            <a:r>
              <a:rPr lang="en-GB" b="1" dirty="0" err="1"/>
              <a:t>dhaabbilee</a:t>
            </a:r>
            <a:r>
              <a:rPr lang="en-GB" b="1" dirty="0"/>
              <a:t> </a:t>
            </a:r>
            <a:r>
              <a:rPr lang="en-GB" b="1" dirty="0" err="1"/>
              <a:t>nagaa</a:t>
            </a:r>
            <a:r>
              <a:rPr lang="en-GB" b="1" dirty="0"/>
              <a:t> </a:t>
            </a:r>
            <a:r>
              <a:rPr lang="en-GB" b="1" dirty="0" err="1"/>
              <a:t>ta’an</a:t>
            </a:r>
            <a:r>
              <a:rPr lang="en-GB" b="1" dirty="0"/>
              <a:t> </a:t>
            </a:r>
            <a:r>
              <a:rPr lang="en-GB" b="1" dirty="0" err="1"/>
              <a:t>hundeessuudhaaf</a:t>
            </a:r>
            <a:r>
              <a:rPr lang="en-GB" b="1" dirty="0"/>
              <a:t> </a:t>
            </a:r>
            <a:r>
              <a:rPr lang="en-GB" b="1" dirty="0" err="1"/>
              <a:t>gahaa</a:t>
            </a:r>
            <a:r>
              <a:rPr lang="en-GB" b="1" dirty="0"/>
              <a:t> </a:t>
            </a:r>
            <a:r>
              <a:rPr lang="en-GB" b="1" dirty="0" err="1"/>
              <a:t>miti</a:t>
            </a:r>
            <a:r>
              <a:rPr lang="en-GB" b="1" dirty="0"/>
              <a:t>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bu’a</a:t>
            </a:r>
            <a:r>
              <a:rPr lang="en-GB" dirty="0"/>
              <a:t> </a:t>
            </a:r>
            <a:r>
              <a:rPr lang="en-GB" dirty="0" err="1"/>
              <a:t>qabeessa</a:t>
            </a:r>
            <a:r>
              <a:rPr lang="en-GB" dirty="0"/>
              <a:t> </a:t>
            </a:r>
            <a:r>
              <a:rPr lang="en-GB" dirty="0" err="1"/>
              <a:t>ta’eef</a:t>
            </a:r>
            <a:r>
              <a:rPr lang="en-GB" dirty="0"/>
              <a:t> </a:t>
            </a:r>
            <a:r>
              <a:rPr lang="en-GB" dirty="0" err="1"/>
              <a:t>aadaan</a:t>
            </a:r>
            <a:r>
              <a:rPr lang="en-GB" dirty="0"/>
              <a:t> </a:t>
            </a:r>
            <a:r>
              <a:rPr lang="en-GB" dirty="0" err="1"/>
              <a:t>hojii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oggansaa</a:t>
            </a:r>
            <a:r>
              <a:rPr lang="en-GB" dirty="0"/>
              <a:t> </a:t>
            </a:r>
            <a:r>
              <a:rPr lang="en-GB" dirty="0" err="1"/>
              <a:t>dhaabbataa</a:t>
            </a:r>
            <a:r>
              <a:rPr lang="en-GB" dirty="0"/>
              <a:t> </a:t>
            </a:r>
            <a:r>
              <a:rPr lang="en-GB" dirty="0" err="1"/>
              <a:t>murteessaa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.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b="1" dirty="0" err="1"/>
              <a:t>Dhaabbata</a:t>
            </a:r>
            <a:r>
              <a:rPr lang="en-GB" b="1" dirty="0"/>
              <a:t> </a:t>
            </a:r>
            <a:r>
              <a:rPr lang="en-GB" b="1" dirty="0" err="1"/>
              <a:t>isaanii</a:t>
            </a:r>
            <a:r>
              <a:rPr lang="en-GB" b="1" dirty="0"/>
              <a:t> </a:t>
            </a:r>
            <a:r>
              <a:rPr lang="en-GB" b="1" dirty="0" err="1"/>
              <a:t>keessatti</a:t>
            </a:r>
            <a:r>
              <a:rPr lang="en-GB" b="1" dirty="0"/>
              <a:t> </a:t>
            </a:r>
            <a:r>
              <a:rPr lang="en-GB" b="1" dirty="0" err="1"/>
              <a:t>angoon</a:t>
            </a:r>
            <a:r>
              <a:rPr lang="en-GB" b="1" dirty="0"/>
              <a:t> </a:t>
            </a:r>
            <a:r>
              <a:rPr lang="en-GB" b="1" dirty="0" err="1"/>
              <a:t>eessa</a:t>
            </a:r>
            <a:r>
              <a:rPr lang="en-GB" b="1" dirty="0"/>
              <a:t> </a:t>
            </a:r>
            <a:r>
              <a:rPr lang="en-GB" b="1" dirty="0" err="1"/>
              <a:t>akka</a:t>
            </a:r>
            <a:r>
              <a:rPr lang="en-GB" b="1" dirty="0"/>
              <a:t> </a:t>
            </a:r>
            <a:r>
              <a:rPr lang="en-GB" b="1" dirty="0" err="1"/>
              <a:t>jiruu</a:t>
            </a:r>
            <a:r>
              <a:rPr lang="en-GB" b="1" dirty="0"/>
              <a:t> </a:t>
            </a:r>
            <a:r>
              <a:rPr lang="en-GB" b="1" dirty="0" err="1"/>
              <a:t>akkasumas</a:t>
            </a:r>
            <a:r>
              <a:rPr lang="en-GB" b="1" dirty="0"/>
              <a:t> </a:t>
            </a:r>
            <a:r>
              <a:rPr lang="en-GB" dirty="0" err="1"/>
              <a:t>akkamittiin</a:t>
            </a:r>
            <a:r>
              <a:rPr lang="en-GB" dirty="0"/>
              <a:t> </a:t>
            </a:r>
            <a:r>
              <a:rPr lang="en-GB" dirty="0" err="1"/>
              <a:t>aangoon</a:t>
            </a:r>
            <a:r>
              <a:rPr lang="en-GB" dirty="0"/>
              <a:t> </a:t>
            </a:r>
            <a:r>
              <a:rPr lang="en-GB" dirty="0" err="1"/>
              <a:t>aadaa</a:t>
            </a:r>
            <a:r>
              <a:rPr lang="en-GB" dirty="0"/>
              <a:t> </a:t>
            </a:r>
            <a:r>
              <a:rPr lang="en-GB" dirty="0" err="1"/>
              <a:t>hojii</a:t>
            </a:r>
            <a:r>
              <a:rPr lang="en-GB" dirty="0"/>
              <a:t> </a:t>
            </a:r>
            <a:r>
              <a:rPr lang="en-GB" dirty="0" err="1"/>
              <a:t>dhaabbatichaa</a:t>
            </a:r>
            <a:r>
              <a:rPr lang="en-GB" dirty="0"/>
              <a:t> </a:t>
            </a:r>
            <a:r>
              <a:rPr lang="en-GB" dirty="0" err="1"/>
              <a:t>irratti</a:t>
            </a:r>
            <a:r>
              <a:rPr lang="en-GB" dirty="0"/>
              <a:t> </a:t>
            </a:r>
            <a:r>
              <a:rPr lang="en-GB" dirty="0" err="1"/>
              <a:t>bifa</a:t>
            </a:r>
            <a:r>
              <a:rPr lang="en-GB" dirty="0"/>
              <a:t> </a:t>
            </a:r>
            <a:r>
              <a:rPr lang="en-GB" dirty="0" err="1"/>
              <a:t>gaarii</a:t>
            </a:r>
            <a:r>
              <a:rPr lang="en-GB" dirty="0"/>
              <a:t> </a:t>
            </a:r>
            <a:r>
              <a:rPr lang="en-GB" dirty="0" err="1"/>
              <a:t>yookaan</a:t>
            </a:r>
            <a:r>
              <a:rPr lang="en-GB" dirty="0"/>
              <a:t> </a:t>
            </a:r>
            <a:r>
              <a:rPr lang="en-GB" dirty="0" err="1"/>
              <a:t>badaa</a:t>
            </a:r>
            <a:r>
              <a:rPr lang="en-GB" dirty="0"/>
              <a:t> </a:t>
            </a:r>
            <a:r>
              <a:rPr lang="en-GB" dirty="0" err="1"/>
              <a:t>ta’een</a:t>
            </a:r>
            <a:r>
              <a:rPr lang="en-GB" dirty="0"/>
              <a:t> </a:t>
            </a:r>
            <a:r>
              <a:rPr lang="en-GB" dirty="0" err="1"/>
              <a:t>dhiibbaa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fidu</a:t>
            </a:r>
            <a:r>
              <a:rPr lang="en-GB" dirty="0"/>
              <a:t> </a:t>
            </a:r>
            <a:r>
              <a:rPr lang="en-GB" b="1" dirty="0" err="1"/>
              <a:t>dhaabbileen</a:t>
            </a:r>
            <a:r>
              <a:rPr lang="en-GB" b="1" dirty="0"/>
              <a:t> </a:t>
            </a:r>
            <a:r>
              <a:rPr lang="en-GB" b="1" dirty="0" err="1"/>
              <a:t>hubachuu</a:t>
            </a:r>
            <a:r>
              <a:rPr lang="en-GB" b="1" dirty="0"/>
              <a:t> </a:t>
            </a:r>
            <a:r>
              <a:rPr lang="en-GB" b="1" dirty="0" err="1"/>
              <a:t>qabu</a:t>
            </a:r>
            <a:r>
              <a:rPr lang="en-GB" dirty="0"/>
              <a:t>.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b="1" dirty="0" err="1"/>
              <a:t>Karaa</a:t>
            </a:r>
            <a:r>
              <a:rPr lang="en-GB" b="1" dirty="0"/>
              <a:t> </a:t>
            </a:r>
            <a:r>
              <a:rPr lang="en-GB" b="1" dirty="0" err="1"/>
              <a:t>adeemsa</a:t>
            </a:r>
            <a:r>
              <a:rPr lang="en-GB" b="1" dirty="0"/>
              <a:t> </a:t>
            </a:r>
            <a:r>
              <a:rPr lang="en-GB" b="1" dirty="0" err="1"/>
              <a:t>hoggansaa</a:t>
            </a:r>
            <a:r>
              <a:rPr lang="en-GB" b="1" dirty="0"/>
              <a:t> </a:t>
            </a:r>
            <a:r>
              <a:rPr lang="en-GB" b="1" dirty="0" err="1"/>
              <a:t>dhaabbileen</a:t>
            </a:r>
            <a:r>
              <a:rPr lang="en-GB" b="1" dirty="0"/>
              <a:t> </a:t>
            </a:r>
            <a:r>
              <a:rPr lang="en-GB" b="1" dirty="0" err="1"/>
              <a:t>aadaa</a:t>
            </a:r>
            <a:r>
              <a:rPr lang="en-GB" b="1" dirty="0"/>
              <a:t> </a:t>
            </a:r>
            <a:r>
              <a:rPr lang="en-GB" b="1" dirty="0" err="1"/>
              <a:t>waajjira</a:t>
            </a:r>
            <a:r>
              <a:rPr lang="en-GB" b="1" dirty="0"/>
              <a:t> </a:t>
            </a:r>
            <a:r>
              <a:rPr lang="en-GB" b="1" dirty="0" err="1"/>
              <a:t>isaanii</a:t>
            </a:r>
            <a:r>
              <a:rPr lang="en-GB" b="1" dirty="0"/>
              <a:t> </a:t>
            </a:r>
            <a:r>
              <a:rPr lang="en-GB" b="1" dirty="0" err="1"/>
              <a:t>jijjiiruu</a:t>
            </a:r>
            <a:r>
              <a:rPr lang="en-GB" b="1" dirty="0"/>
              <a:t> </a:t>
            </a:r>
            <a:r>
              <a:rPr lang="en-GB" b="1" dirty="0" err="1"/>
              <a:t>ni</a:t>
            </a:r>
            <a:r>
              <a:rPr lang="en-GB" b="1" dirty="0"/>
              <a:t> </a:t>
            </a:r>
            <a:r>
              <a:rPr lang="en-GB" b="1" dirty="0" err="1"/>
              <a:t>danda’u</a:t>
            </a:r>
            <a:r>
              <a:rPr lang="en-GB" dirty="0"/>
              <a:t>. </a:t>
            </a:r>
            <a:r>
              <a:rPr lang="en-GB" dirty="0" err="1"/>
              <a:t>gganootni</a:t>
            </a:r>
            <a:r>
              <a:rPr lang="en-GB" dirty="0"/>
              <a:t> </a:t>
            </a:r>
            <a:r>
              <a:rPr lang="en-GB" dirty="0" err="1"/>
              <a:t>wayita</a:t>
            </a:r>
            <a:r>
              <a:rPr lang="en-GB" dirty="0"/>
              <a:t> </a:t>
            </a:r>
            <a:r>
              <a:rPr lang="en-GB" dirty="0" err="1"/>
              <a:t>hariiroo</a:t>
            </a:r>
            <a:r>
              <a:rPr lang="en-GB" dirty="0"/>
              <a:t> </a:t>
            </a:r>
            <a:r>
              <a:rPr lang="en-GB" dirty="0" err="1"/>
              <a:t>kanneen</a:t>
            </a:r>
            <a:r>
              <a:rPr lang="en-GB" dirty="0"/>
              <a:t> </a:t>
            </a:r>
            <a:r>
              <a:rPr lang="en-GB" dirty="0" err="1"/>
              <a:t>biroo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qaban</a:t>
            </a:r>
            <a:r>
              <a:rPr lang="en-GB" dirty="0"/>
              <a:t> </a:t>
            </a:r>
            <a:r>
              <a:rPr lang="en-GB" dirty="0" err="1"/>
              <a:t>keessatti</a:t>
            </a:r>
            <a:r>
              <a:rPr lang="en-GB" dirty="0"/>
              <a:t> </a:t>
            </a:r>
            <a:r>
              <a:rPr lang="en-GB" dirty="0" err="1"/>
              <a:t>kabajaa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itti</a:t>
            </a:r>
            <a:r>
              <a:rPr lang="en-GB" dirty="0"/>
              <a:t> </a:t>
            </a:r>
            <a:r>
              <a:rPr lang="en-GB" dirty="0" err="1"/>
              <a:t>gaafatamummaa</a:t>
            </a:r>
            <a:r>
              <a:rPr lang="en-GB" dirty="0"/>
              <a:t> </a:t>
            </a:r>
            <a:r>
              <a:rPr lang="en-GB" dirty="0" err="1"/>
              <a:t>argisiisan</a:t>
            </a:r>
            <a:r>
              <a:rPr lang="en-GB" dirty="0"/>
              <a:t>, </a:t>
            </a:r>
            <a:r>
              <a:rPr lang="en-GB" dirty="0" err="1"/>
              <a:t>caalaatti</a:t>
            </a:r>
            <a:r>
              <a:rPr lang="en-GB" dirty="0"/>
              <a:t> </a:t>
            </a:r>
            <a:r>
              <a:rPr lang="en-GB" dirty="0" err="1"/>
              <a:t>dhaabbataamansiisaa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bu’a</a:t>
            </a:r>
            <a:r>
              <a:rPr lang="en-GB" dirty="0"/>
              <a:t> </a:t>
            </a:r>
            <a:r>
              <a:rPr lang="en-GB" dirty="0" err="1"/>
              <a:t>qabeessa</a:t>
            </a:r>
            <a:r>
              <a:rPr lang="en-GB" dirty="0"/>
              <a:t> </a:t>
            </a:r>
            <a:r>
              <a:rPr lang="en-GB" dirty="0" err="1"/>
              <a:t>ijaaru</a:t>
            </a:r>
            <a:r>
              <a:rPr lang="en-GB" dirty="0"/>
              <a:t>.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dirty="0" err="1"/>
              <a:t>Meeshaan</a:t>
            </a:r>
            <a:r>
              <a:rPr lang="en-GB" dirty="0"/>
              <a:t> </a:t>
            </a:r>
            <a:r>
              <a:rPr lang="en-GB" dirty="0" err="1"/>
              <a:t>ittiin</a:t>
            </a:r>
            <a:r>
              <a:rPr lang="en-GB" dirty="0"/>
              <a:t> </a:t>
            </a:r>
            <a:r>
              <a:rPr lang="en-GB" dirty="0" err="1">
                <a:hlinkClick r:id="rId2"/>
              </a:rPr>
              <a:t>aadaa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hojii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dhaabbataa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ittiin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jijjiirramu</a:t>
            </a:r>
            <a:r>
              <a:rPr lang="en-GB" dirty="0">
                <a:hlinkClick r:id="rId2"/>
              </a:rPr>
              <a:t> </a:t>
            </a:r>
            <a:r>
              <a:rPr lang="en-GB" dirty="0" err="1"/>
              <a:t>kanneen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aadaa</a:t>
            </a:r>
            <a:r>
              <a:rPr lang="en-GB" dirty="0"/>
              <a:t> </a:t>
            </a:r>
            <a:r>
              <a:rPr lang="en-GB" dirty="0" err="1"/>
              <a:t>gabaasaa</a:t>
            </a:r>
            <a:r>
              <a:rPr lang="en-GB" dirty="0"/>
              <a:t>, </a:t>
            </a:r>
            <a:r>
              <a:rPr lang="en-GB" dirty="0" err="1"/>
              <a:t>qajeelfama</a:t>
            </a:r>
            <a:r>
              <a:rPr lang="en-GB" dirty="0"/>
              <a:t> </a:t>
            </a:r>
            <a:r>
              <a:rPr lang="en-GB" dirty="0" err="1"/>
              <a:t>ittiin</a:t>
            </a:r>
            <a:r>
              <a:rPr lang="en-GB" dirty="0"/>
              <a:t> </a:t>
            </a:r>
            <a:r>
              <a:rPr lang="en-GB" dirty="0" err="1"/>
              <a:t>dhaabbati</a:t>
            </a:r>
            <a:r>
              <a:rPr lang="en-GB" dirty="0"/>
              <a:t> </a:t>
            </a:r>
            <a:r>
              <a:rPr lang="en-GB" dirty="0" err="1"/>
              <a:t>jijjiiramu</a:t>
            </a:r>
            <a:r>
              <a:rPr lang="en-GB" dirty="0"/>
              <a:t>, fi </a:t>
            </a:r>
            <a:r>
              <a:rPr lang="en-GB" dirty="0" err="1"/>
              <a:t>ga’umsa</a:t>
            </a:r>
            <a:r>
              <a:rPr lang="en-GB" dirty="0"/>
              <a:t> </a:t>
            </a:r>
            <a:r>
              <a:rPr lang="en-GB" dirty="0" err="1"/>
              <a:t>ogganasaa</a:t>
            </a:r>
            <a:r>
              <a:rPr lang="en-GB" dirty="0"/>
              <a:t> fi </a:t>
            </a:r>
            <a:r>
              <a:rPr lang="en-GB" dirty="0" err="1"/>
              <a:t>walii</a:t>
            </a:r>
            <a:r>
              <a:rPr lang="en-GB" dirty="0"/>
              <a:t> </a:t>
            </a:r>
            <a:r>
              <a:rPr lang="en-GB" dirty="0" err="1"/>
              <a:t>galtee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of-</a:t>
            </a:r>
            <a:r>
              <a:rPr lang="en-GB" dirty="0" err="1"/>
              <a:t>keessatti</a:t>
            </a:r>
            <a:r>
              <a:rPr lang="en-GB" dirty="0"/>
              <a:t> </a:t>
            </a:r>
            <a:r>
              <a:rPr lang="en-GB" dirty="0" err="1"/>
              <a:t>qabata</a:t>
            </a:r>
            <a:r>
              <a:rPr lang="en-GB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7" y="6220686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18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</p:spTree>
    <p:extLst>
      <p:ext uri="{BB962C8B-B14F-4D97-AF65-F5344CB8AC3E}">
        <p14:creationId xmlns:p14="http://schemas.microsoft.com/office/powerpoint/2010/main" val="17072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 anchor="ctr"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7" y="1408553"/>
            <a:ext cx="7921625" cy="365125"/>
          </a:xfrm>
        </p:spPr>
        <p:txBody>
          <a:bodyPr>
            <a:noAutofit/>
          </a:bodyPr>
          <a:lstStyle/>
          <a:p>
            <a:r>
              <a:rPr lang="en-GB" sz="2000" dirty="0" err="1">
                <a:solidFill>
                  <a:srgbClr val="283A51"/>
                </a:solidFill>
              </a:rPr>
              <a:t>Dambiiwwan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ittiin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taasifamu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19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26DE9-488A-40A6-A990-ADB192F1AAF7}"/>
              </a:ext>
            </a:extLst>
          </p:cNvPr>
          <p:cNvSpPr txBox="1"/>
          <p:nvPr/>
        </p:nvSpPr>
        <p:spPr>
          <a:xfrm>
            <a:off x="4571999" y="2235431"/>
            <a:ext cx="4257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Helvetica Light" panose="020B0403020202020204"/>
              </a:rPr>
              <a:t>Dambiin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eegumsa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taasifamuu</a:t>
            </a:r>
            <a:r>
              <a:rPr lang="en-GB" sz="2000" dirty="0">
                <a:latin typeface="Helvetica Light" panose="020B0403020202020204"/>
              </a:rPr>
              <a:t> of-</a:t>
            </a:r>
            <a:r>
              <a:rPr lang="en-GB" sz="2000" dirty="0" err="1">
                <a:latin typeface="Helvetica Light" panose="020B0403020202020204"/>
              </a:rPr>
              <a:t>kenninsa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dhaabbatni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ittisaa</a:t>
            </a:r>
            <a:r>
              <a:rPr lang="en-GB" sz="2000" dirty="0">
                <a:latin typeface="Helvetica Light" panose="020B0403020202020204"/>
              </a:rPr>
              <a:t> fi </a:t>
            </a:r>
            <a:r>
              <a:rPr lang="en-GB" sz="2000" dirty="0" err="1">
                <a:latin typeface="Helvetica Light" panose="020B0403020202020204"/>
              </a:rPr>
              <a:t>hacuuccaa</a:t>
            </a:r>
            <a:r>
              <a:rPr lang="en-GB" sz="2000" dirty="0">
                <a:latin typeface="Helvetica Light" panose="020B0403020202020204"/>
              </a:rPr>
              <a:t>, </a:t>
            </a:r>
            <a:r>
              <a:rPr lang="en-GB" sz="2000" dirty="0" err="1">
                <a:latin typeface="Helvetica Light" panose="020B0403020202020204"/>
              </a:rPr>
              <a:t>dhiibbaa</a:t>
            </a:r>
            <a:r>
              <a:rPr lang="en-GB" sz="2000" dirty="0">
                <a:latin typeface="Helvetica Light" panose="020B0403020202020204"/>
              </a:rPr>
              <a:t>, fi </a:t>
            </a:r>
            <a:r>
              <a:rPr lang="en-GB" sz="2000" dirty="0" err="1">
                <a:latin typeface="Helvetica Light" panose="020B0403020202020204"/>
              </a:rPr>
              <a:t>doorsisa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saala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irratti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hundaa’een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mormuu</a:t>
            </a:r>
            <a:r>
              <a:rPr lang="en-GB" sz="2000" dirty="0">
                <a:latin typeface="Helvetica Light" panose="020B0403020202020204"/>
              </a:rPr>
              <a:t>, fi </a:t>
            </a:r>
            <a:r>
              <a:rPr lang="en-GB" sz="2000" dirty="0" err="1">
                <a:latin typeface="Helvetica Light" panose="020B0403020202020204"/>
              </a:rPr>
              <a:t>balaa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kanneen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biroo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gabaasuuf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qabu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kan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ibsuu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dha</a:t>
            </a:r>
            <a:r>
              <a:rPr lang="en-GB" sz="2000" dirty="0">
                <a:latin typeface="Helvetica Light" panose="020B0403020202020204"/>
              </a:rPr>
              <a:t>. </a:t>
            </a:r>
            <a:r>
              <a:rPr lang="en-GB" sz="2000" dirty="0" err="1">
                <a:latin typeface="Helvetica Light" panose="020B0403020202020204"/>
              </a:rPr>
              <a:t>Barreeffama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gabaaduu</a:t>
            </a:r>
            <a:r>
              <a:rPr lang="en-GB" sz="2000" dirty="0">
                <a:latin typeface="Helvetica Light" panose="020B0403020202020204"/>
              </a:rPr>
              <a:t> of-</a:t>
            </a:r>
            <a:r>
              <a:rPr lang="en-GB" sz="2000" dirty="0" err="1">
                <a:latin typeface="Helvetica Light" panose="020B0403020202020204"/>
              </a:rPr>
              <a:t>kennuu</a:t>
            </a:r>
            <a:r>
              <a:rPr lang="en-GB" sz="2000" dirty="0">
                <a:latin typeface="Helvetica Light" panose="020B0403020202020204"/>
              </a:rPr>
              <a:t> fi </a:t>
            </a:r>
            <a:r>
              <a:rPr lang="en-GB" sz="2000" dirty="0" err="1">
                <a:latin typeface="Helvetica Light" panose="020B0403020202020204"/>
              </a:rPr>
              <a:t>qajeelfama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ibsu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ta’uu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ni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danda’a</a:t>
            </a:r>
            <a:r>
              <a:rPr lang="en-GB" sz="2000" dirty="0">
                <a:latin typeface="Helvetica Light" panose="020B0403020202020204"/>
              </a:rPr>
              <a:t>. </a:t>
            </a:r>
            <a:endParaRPr lang="en-GB" dirty="0"/>
          </a:p>
        </p:txBody>
      </p:sp>
      <p:pic>
        <p:nvPicPr>
          <p:cNvPr id="11" name="Picture 10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A3252931-E889-4659-9855-DA73FE621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6" y="2127712"/>
            <a:ext cx="3903864" cy="2602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C0CE1E-2866-4216-8EBC-A6D1445B31CB}"/>
              </a:ext>
            </a:extLst>
          </p:cNvPr>
          <p:cNvSpPr txBox="1"/>
          <p:nvPr/>
        </p:nvSpPr>
        <p:spPr>
          <a:xfrm>
            <a:off x="516976" y="4730288"/>
            <a:ext cx="3672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by Sebastian Delgado</a:t>
            </a:r>
          </a:p>
        </p:txBody>
      </p:sp>
    </p:spTree>
    <p:extLst>
      <p:ext uri="{BB962C8B-B14F-4D97-AF65-F5344CB8AC3E}">
        <p14:creationId xmlns:p14="http://schemas.microsoft.com/office/powerpoint/2010/main" val="217602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347F-8FE6-3D41-9B10-4CDA80B57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9" y="549274"/>
            <a:ext cx="7921625" cy="1186759"/>
          </a:xfrm>
        </p:spPr>
        <p:txBody>
          <a:bodyPr>
            <a:normAutofit/>
          </a:bodyPr>
          <a:lstStyle/>
          <a:p>
            <a:r>
              <a:rPr lang="en-US" dirty="0" err="1"/>
              <a:t>Wantoota</a:t>
            </a:r>
            <a:r>
              <a:rPr lang="en-US" dirty="0"/>
              <a:t> </a:t>
            </a:r>
            <a:r>
              <a:rPr lang="en-US" dirty="0" err="1"/>
              <a:t>Dhiheessa</a:t>
            </a:r>
            <a:r>
              <a:rPr lang="en-US" dirty="0"/>
              <a:t> Kana </a:t>
            </a:r>
            <a:r>
              <a:rPr lang="en-US" dirty="0" err="1"/>
              <a:t>keessatti</a:t>
            </a:r>
            <a:r>
              <a:rPr lang="en-US" dirty="0"/>
              <a:t> </a:t>
            </a:r>
            <a:r>
              <a:rPr lang="en-US" dirty="0" err="1"/>
              <a:t>ilaalaman</a:t>
            </a:r>
            <a:r>
              <a:rPr lang="en-US" dirty="0"/>
              <a:t>: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CDA77B-F8D4-48A3-AD19-A21BD7C7E9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68813"/>
            <a:ext cx="9144000" cy="3660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54982"/>
            <a:ext cx="30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maal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jechuu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dhaa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0651" y="3054982"/>
            <a:ext cx="413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Akkamittiin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Qoratamuu</a:t>
            </a:r>
            <a:r>
              <a:rPr lang="en-US" dirty="0">
                <a:solidFill>
                  <a:srgbClr val="FFFFFF"/>
                </a:solidFill>
              </a:rPr>
              <a:t> fi </a:t>
            </a:r>
            <a:r>
              <a:rPr lang="en-US" dirty="0" err="1">
                <a:solidFill>
                  <a:srgbClr val="FFFFFF"/>
                </a:solidFill>
              </a:rPr>
              <a:t>karoorfamuu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danda’aa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545" y="4789188"/>
            <a:ext cx="368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taasisuudhaaf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maaltu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barbaachisaa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5607" y="4933949"/>
            <a:ext cx="368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Rakkoon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yoo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jiraateef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maaltu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godhamaa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61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7" y="1245178"/>
            <a:ext cx="7921625" cy="365125"/>
          </a:xfrm>
        </p:spPr>
        <p:txBody>
          <a:bodyPr>
            <a:noAutofit/>
          </a:bodyPr>
          <a:lstStyle/>
          <a:p>
            <a:r>
              <a:rPr lang="en-GB" sz="2000" dirty="0" err="1">
                <a:solidFill>
                  <a:srgbClr val="283A51"/>
                </a:solidFill>
              </a:rPr>
              <a:t>Qajeelfamootaa</a:t>
            </a:r>
            <a:r>
              <a:rPr lang="en-GB" sz="2000" dirty="0">
                <a:solidFill>
                  <a:srgbClr val="283A51"/>
                </a:solidFill>
              </a:rPr>
              <a:t> fi </a:t>
            </a:r>
            <a:r>
              <a:rPr lang="en-GB" sz="2000" dirty="0" err="1">
                <a:solidFill>
                  <a:srgbClr val="283A51"/>
                </a:solidFill>
              </a:rPr>
              <a:t>danbii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Eegumsa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r>
              <a:rPr lang="en-GB" sz="2000" dirty="0" err="1">
                <a:solidFill>
                  <a:srgbClr val="283A51"/>
                </a:solidFill>
              </a:rPr>
              <a:t>taasisuu</a:t>
            </a:r>
            <a:r>
              <a:rPr lang="en-GB" sz="2000" dirty="0">
                <a:solidFill>
                  <a:srgbClr val="283A51"/>
                </a:solidFill>
              </a:rPr>
              <a:t> 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br>
              <a:rPr lang="en-GB" sz="1800" dirty="0"/>
            </a:b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20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26DE9-488A-40A6-A990-ADB192F1AAF7}"/>
              </a:ext>
            </a:extLst>
          </p:cNvPr>
          <p:cNvSpPr txBox="1"/>
          <p:nvPr/>
        </p:nvSpPr>
        <p:spPr>
          <a:xfrm>
            <a:off x="462756" y="1610303"/>
            <a:ext cx="42576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GB" sz="1800" dirty="0"/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</a:rPr>
              <a:t>Qajeelfamootni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eegumsa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taasisuu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attamittiin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b="1" dirty="0">
                <a:latin typeface="Helvetica Light" panose="020B0403020202020204"/>
              </a:rPr>
              <a:t>of-</a:t>
            </a:r>
            <a:r>
              <a:rPr lang="en-GB" sz="1600" b="1" dirty="0" err="1">
                <a:latin typeface="Helvetica Light" panose="020B0403020202020204"/>
              </a:rPr>
              <a:t>kennuun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waa’ee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eegumsa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taasisuuf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jiru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sagantaalee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fi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raawwii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dhaabbatichaa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keessatti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hojii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irra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akka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oolu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kan</a:t>
            </a:r>
            <a:r>
              <a:rPr lang="en-GB" sz="1600" dirty="0">
                <a:latin typeface="Helvetica Light" panose="020B0403020202020204"/>
              </a:rPr>
              <a:t> gad </a:t>
            </a:r>
            <a:r>
              <a:rPr lang="en-GB" sz="1600" dirty="0" err="1">
                <a:latin typeface="Helvetica Light" panose="020B0403020202020204"/>
              </a:rPr>
              <a:t>fageenyaan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ibsuu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dha</a:t>
            </a:r>
            <a:r>
              <a:rPr lang="en-GB" sz="1600" dirty="0">
                <a:latin typeface="Helvetica Light" panose="020B0403020202020204"/>
              </a:rPr>
              <a:t>. </a:t>
            </a:r>
            <a:r>
              <a:rPr lang="en-GB" sz="1600" dirty="0" err="1">
                <a:latin typeface="Helvetica Light" panose="020B0403020202020204"/>
              </a:rPr>
              <a:t>Qajeelfamootni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kunneen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qajeelfamoota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qabatamoo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kanneen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akka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hojjetaa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hojiif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adda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baasuu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ta’ee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qophaa’uu</a:t>
            </a:r>
            <a:r>
              <a:rPr lang="en-GB" sz="1600" dirty="0">
                <a:latin typeface="Helvetica Light" panose="020B0403020202020204"/>
              </a:rPr>
              <a:t>, </a:t>
            </a:r>
            <a:r>
              <a:rPr lang="en-GB" sz="1600" dirty="0" err="1">
                <a:latin typeface="Helvetica Light" panose="020B0403020202020204"/>
              </a:rPr>
              <a:t>yookaan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dhaabbatni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sirnaa</a:t>
            </a:r>
            <a:r>
              <a:rPr lang="en-GB" sz="1600" dirty="0">
                <a:latin typeface="Helvetica Light" panose="020B0403020202020204"/>
              </a:rPr>
              <a:t> fi </a:t>
            </a:r>
            <a:r>
              <a:rPr lang="en-GB" sz="1600" dirty="0" err="1">
                <a:latin typeface="Helvetica Light" panose="020B0403020202020204"/>
              </a:rPr>
              <a:t>adeemsa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hojii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haaraa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kanneen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akka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hacuuccaa</a:t>
            </a:r>
            <a:r>
              <a:rPr lang="en-GB" sz="1600" dirty="0">
                <a:latin typeface="Helvetica Light" panose="020B0403020202020204"/>
              </a:rPr>
              <a:t>, </a:t>
            </a:r>
            <a:r>
              <a:rPr lang="en-GB" sz="1600" dirty="0" err="1">
                <a:latin typeface="Helvetica Light" panose="020B0403020202020204"/>
              </a:rPr>
              <a:t>miidhaa</a:t>
            </a:r>
            <a:r>
              <a:rPr lang="en-GB" sz="1600" dirty="0">
                <a:latin typeface="Helvetica Light" panose="020B0403020202020204"/>
              </a:rPr>
              <a:t>, fi </a:t>
            </a:r>
            <a:r>
              <a:rPr lang="en-GB" sz="1600" dirty="0" err="1">
                <a:latin typeface="Helvetica Light" panose="020B0403020202020204"/>
              </a:rPr>
              <a:t>doorsisa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saalaa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gabaasuudhaaf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ta’an</a:t>
            </a:r>
            <a:r>
              <a:rPr lang="en-GB" sz="1600" dirty="0">
                <a:latin typeface="Helvetica Light" panose="020B0403020202020204"/>
              </a:rPr>
              <a:t>.</a:t>
            </a:r>
          </a:p>
          <a:p>
            <a:pPr lvl="2" algn="just"/>
            <a:endParaRPr lang="en-GB" sz="1600" dirty="0">
              <a:latin typeface="Helvetica Light" panose="020B0403020202020204"/>
            </a:endParaRPr>
          </a:p>
          <a:p>
            <a:pPr marL="0" lvl="2"/>
            <a:r>
              <a:rPr lang="en-GB" sz="1600" b="1" dirty="0" err="1">
                <a:latin typeface="Helvetica Light" panose="020B0403020202020204"/>
              </a:rPr>
              <a:t>Danbiin</a:t>
            </a:r>
            <a:r>
              <a:rPr lang="en-GB" sz="1600" b="1" dirty="0">
                <a:latin typeface="Helvetica Light" panose="020B0403020202020204"/>
              </a:rPr>
              <a:t> Amala </a:t>
            </a:r>
            <a:r>
              <a:rPr lang="en-GB" sz="1600" b="1" dirty="0" err="1">
                <a:latin typeface="Helvetica Light" panose="020B0403020202020204"/>
              </a:rPr>
              <a:t>Dhaabbilee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hojjettootaa</a:t>
            </a:r>
            <a:r>
              <a:rPr lang="en-GB" sz="1600" b="1" dirty="0">
                <a:latin typeface="Helvetica Light" panose="020B0403020202020204"/>
              </a:rPr>
              <a:t> fi </a:t>
            </a:r>
            <a:r>
              <a:rPr lang="en-GB" sz="1600" b="1" dirty="0" err="1">
                <a:latin typeface="Helvetica Light" panose="020B0403020202020204"/>
              </a:rPr>
              <a:t>kanneen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isaan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waliin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hojjetanii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kan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ibsuu</a:t>
            </a:r>
            <a:r>
              <a:rPr lang="en-GB" sz="1600" b="1" dirty="0">
                <a:latin typeface="Helvetica Light" panose="020B0403020202020204"/>
              </a:rPr>
              <a:t> </a:t>
            </a:r>
            <a:r>
              <a:rPr lang="en-GB" sz="1600" b="1" dirty="0" err="1">
                <a:latin typeface="Helvetica Light" panose="020B0403020202020204"/>
              </a:rPr>
              <a:t>dha</a:t>
            </a:r>
            <a:r>
              <a:rPr lang="en-GB" sz="1600" b="1" dirty="0">
                <a:latin typeface="Helvetica Light" panose="020B0403020202020204"/>
              </a:rPr>
              <a:t>. </a:t>
            </a:r>
            <a:r>
              <a:rPr lang="en-GB" sz="1600" dirty="0" err="1">
                <a:latin typeface="Helvetica Light" panose="020B0403020202020204"/>
              </a:rPr>
              <a:t>Dookimentii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biraa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kan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amaloota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oogummaa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hunda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haguugan</a:t>
            </a:r>
            <a:r>
              <a:rPr lang="en-GB" sz="1600" dirty="0">
                <a:latin typeface="Helvetica Light" panose="020B0403020202020204"/>
              </a:rPr>
              <a:t>, </a:t>
            </a:r>
            <a:r>
              <a:rPr lang="en-GB" sz="1600" dirty="0" err="1">
                <a:latin typeface="Helvetica Light" panose="020B0403020202020204"/>
              </a:rPr>
              <a:t>yookin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danbii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eegumsaa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keessatti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kan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barreeffaman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ta’uu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ni</a:t>
            </a:r>
            <a:r>
              <a:rPr lang="en-GB" sz="1600" dirty="0">
                <a:latin typeface="Helvetica Light" panose="020B0403020202020204"/>
              </a:rPr>
              <a:t> </a:t>
            </a:r>
            <a:r>
              <a:rPr lang="en-GB" sz="1600" dirty="0" err="1">
                <a:latin typeface="Helvetica Light" panose="020B0403020202020204"/>
              </a:rPr>
              <a:t>danda’u</a:t>
            </a:r>
            <a:endParaRPr lang="en-GB" sz="1600" dirty="0">
              <a:latin typeface="Helvetica Light" panose="020B0403020202020204"/>
            </a:endParaRPr>
          </a:p>
          <a:p>
            <a:pPr marL="0" lvl="2" indent="0">
              <a:buNone/>
            </a:pPr>
            <a:endParaRPr lang="en-GB" dirty="0"/>
          </a:p>
        </p:txBody>
      </p:sp>
      <p:pic>
        <p:nvPicPr>
          <p:cNvPr id="4" name="Picture 3" descr="A group of people standing in a tent&#10;&#10;Description automatically generated">
            <a:extLst>
              <a:ext uri="{FF2B5EF4-FFF2-40B4-BE49-F238E27FC236}">
                <a16:creationId xmlns:a16="http://schemas.microsoft.com/office/drawing/2014/main" id="{CAB33FC9-6819-4B77-BCC8-C69CCD4745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32" y="2050325"/>
            <a:ext cx="3863371" cy="275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D49FB-0D3D-4CCD-A70E-F1AC8DB1B54E}"/>
              </a:ext>
            </a:extLst>
          </p:cNvPr>
          <p:cNvSpPr txBox="1"/>
          <p:nvPr/>
        </p:nvSpPr>
        <p:spPr>
          <a:xfrm>
            <a:off x="4720432" y="4807675"/>
            <a:ext cx="3863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Suura</a:t>
            </a:r>
            <a:r>
              <a:rPr lang="en-GB" sz="1200" dirty="0"/>
              <a:t> Santiago Rodriguez </a:t>
            </a:r>
            <a:r>
              <a:rPr lang="en-GB" sz="1200" dirty="0" err="1"/>
              <a:t>dhaan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200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5" y="1221680"/>
            <a:ext cx="7921625" cy="384489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Bulchiinsaa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fi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itti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gaafatamummaa</a:t>
            </a:r>
            <a:endParaRPr lang="en-GB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E2729-B32C-4190-A702-C4FC3F6582B9}"/>
              </a:ext>
            </a:extLst>
          </p:cNvPr>
          <p:cNvSpPr txBox="1"/>
          <p:nvPr/>
        </p:nvSpPr>
        <p:spPr>
          <a:xfrm>
            <a:off x="1656522" y="1606169"/>
            <a:ext cx="6876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bulchiinsa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eegumsaatiif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akkasumas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taasisuudhaaf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fudhatuuf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ifaa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ta’e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qabaachuu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</a:p>
          <a:p>
            <a:pPr marL="0" lvl="2" indent="0">
              <a:buNone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gaafatamummaadhaaf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raawwii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gabaasa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manaajimentii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qaamotni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raawwii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kana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deebi’anii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ilaaluun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barbaachisa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0" lvl="2" indent="0">
              <a:buNone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Gareewwan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hoggansa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ol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aanaa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boordiin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gaafatamtootaa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kanneen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addumaan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ga’ee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bulchiinsaa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poolisii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isaa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oolchu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balaa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dhufu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to’achuu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milkaa’inaa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yookaan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dhimmoota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mudatan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barataniif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gargaaruu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danda’u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qofa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qofaan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muummeewwanii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yookaan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Ijoo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xiyyeeffannaa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adda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baasanii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beekuunis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faayidaa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lvl="2"/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hoggansa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ol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aanoo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boordii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garagaraa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akkasumas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hacuuccaa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dhiibbaa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doorsisa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saalaa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baraaraman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yaada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dhaga’uudhaan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jabeessuun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danda’ama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endParaRPr lang="en-GB" sz="1600" dirty="0"/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EE89009-2120-48CB-AA60-B23F7A72A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02" y="1633840"/>
            <a:ext cx="581511" cy="58151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4B8CC374-D730-403B-AF57-01EA36B11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602" y="2496409"/>
            <a:ext cx="629890" cy="629890"/>
          </a:xfrm>
          <a:prstGeom prst="rect">
            <a:avLst/>
          </a:prstGeom>
        </p:spPr>
      </p:pic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885B40FE-5098-41C1-9706-9F0A27F14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222" y="3657763"/>
            <a:ext cx="742765" cy="742765"/>
          </a:xfrm>
          <a:prstGeom prst="rect">
            <a:avLst/>
          </a:prstGeom>
        </p:spPr>
      </p:pic>
      <p:pic>
        <p:nvPicPr>
          <p:cNvPr id="18" name="Graphic 17" descr="Radio microphone">
            <a:extLst>
              <a:ext uri="{FF2B5EF4-FFF2-40B4-BE49-F238E27FC236}">
                <a16:creationId xmlns:a16="http://schemas.microsoft.com/office/drawing/2014/main" id="{BF1F2499-F753-415D-8D1B-1D1FE9FC8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221" y="4997606"/>
            <a:ext cx="742766" cy="7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 anchor="ctr"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9200" y="1193400"/>
            <a:ext cx="7921625" cy="50740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Qunnamtii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barachuu</a:t>
            </a:r>
            <a:r>
              <a:rPr lang="en-GB" dirty="0">
                <a:solidFill>
                  <a:srgbClr val="283A51"/>
                </a:solidFill>
              </a:rPr>
              <a:t>, fi </a:t>
            </a:r>
            <a:r>
              <a:rPr lang="en-GB" dirty="0" err="1">
                <a:solidFill>
                  <a:srgbClr val="283A51"/>
                </a:solidFill>
              </a:rPr>
              <a:t>Guddina</a:t>
            </a:r>
            <a:endParaRPr lang="en-GB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22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9200" y="6236502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22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Picture 3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CDE89D9-5A52-4844-A4F5-4ABF882C9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1" y="1773383"/>
            <a:ext cx="4451564" cy="2962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DFEBB-A3D9-4D3D-B2E5-F3648FF98875}"/>
              </a:ext>
            </a:extLst>
          </p:cNvPr>
          <p:cNvSpPr txBox="1"/>
          <p:nvPr/>
        </p:nvSpPr>
        <p:spPr>
          <a:xfrm>
            <a:off x="5287617" y="1693229"/>
            <a:ext cx="3237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Hojjettootnii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kanneen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marti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dirqama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akkaataa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ittiin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fiixaan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baasan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hubachuu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Inni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kun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quunamtii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mijataa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hojjettootaa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warra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faana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hojjetaniif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leenjii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dhabbataa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ta’e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barbaada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90870-F5C2-4407-8FFC-426E7F54B78A}"/>
              </a:ext>
            </a:extLst>
          </p:cNvPr>
          <p:cNvSpPr txBox="1"/>
          <p:nvPr/>
        </p:nvSpPr>
        <p:spPr>
          <a:xfrm>
            <a:off x="568725" y="5024619"/>
            <a:ext cx="79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Namootni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tokko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tokko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leenjii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dabalataa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barbaadu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Fakkeenyaaf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ijoo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xiyyeeffannoo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qabeenya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humna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namaa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hoggansaa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dirqama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kenname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beekumsa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maluu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leenjii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dabalataa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argachuu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barbaadu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BFD13-9AD0-4BF9-BE6A-A5F07C7B8242}"/>
              </a:ext>
            </a:extLst>
          </p:cNvPr>
          <p:cNvSpPr txBox="1"/>
          <p:nvPr/>
        </p:nvSpPr>
        <p:spPr>
          <a:xfrm>
            <a:off x="611188" y="4736067"/>
            <a:ext cx="2364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Suura</a:t>
            </a:r>
            <a:r>
              <a:rPr lang="en-GB" sz="1200" dirty="0"/>
              <a:t>, Paul Robin </a:t>
            </a:r>
            <a:r>
              <a:rPr lang="en-GB" sz="1200" dirty="0" err="1"/>
              <a:t>dhaan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6894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1" y="1440000"/>
            <a:ext cx="3775279" cy="4682504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>
                <a:solidFill>
                  <a:srgbClr val="283A51"/>
                </a:solidFill>
              </a:rPr>
              <a:t>Hawaasa</a:t>
            </a:r>
            <a:r>
              <a:rPr lang="en-GB" sz="2800" dirty="0">
                <a:solidFill>
                  <a:srgbClr val="283A51"/>
                </a:solidFill>
              </a:rPr>
              <a:t> </a:t>
            </a:r>
            <a:r>
              <a:rPr lang="en-GB" sz="2800" dirty="0" err="1">
                <a:solidFill>
                  <a:srgbClr val="283A51"/>
                </a:solidFill>
              </a:rPr>
              <a:t>wajjin</a:t>
            </a:r>
            <a:r>
              <a:rPr lang="en-GB" sz="2800" dirty="0">
                <a:solidFill>
                  <a:srgbClr val="283A51"/>
                </a:solidFill>
              </a:rPr>
              <a:t> </a:t>
            </a:r>
            <a:r>
              <a:rPr lang="en-GB" sz="2800" dirty="0" err="1">
                <a:solidFill>
                  <a:srgbClr val="283A51"/>
                </a:solidFill>
              </a:rPr>
              <a:t>hariiroo</a:t>
            </a:r>
            <a:r>
              <a:rPr lang="en-GB" sz="2800" dirty="0">
                <a:solidFill>
                  <a:srgbClr val="283A51"/>
                </a:solidFill>
              </a:rPr>
              <a:t> </a:t>
            </a:r>
            <a:r>
              <a:rPr lang="en-GB" sz="2800" dirty="0" err="1">
                <a:solidFill>
                  <a:srgbClr val="283A51"/>
                </a:solidFill>
              </a:rPr>
              <a:t>qabaachuu</a:t>
            </a:r>
            <a:endParaRPr lang="en-GB" sz="2800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r>
              <a:rPr lang="en-GB" sz="2100" dirty="0" err="1">
                <a:solidFill>
                  <a:srgbClr val="283A51"/>
                </a:solidFill>
              </a:rPr>
              <a:t>Namootni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sagantaa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keessatti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hirmaatan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marti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hawwaasni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isaanii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hundii</a:t>
            </a:r>
            <a:r>
              <a:rPr lang="en-GB" sz="2100" dirty="0">
                <a:solidFill>
                  <a:srgbClr val="283A51"/>
                </a:solidFill>
              </a:rPr>
              <a:t>, fi </a:t>
            </a:r>
            <a:r>
              <a:rPr lang="en-GB" sz="2100" dirty="0" err="1">
                <a:solidFill>
                  <a:srgbClr val="283A51"/>
                </a:solidFill>
              </a:rPr>
              <a:t>uummatni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bal’aan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daa’imman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dabalatee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waa’ee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dirqama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eegumsa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taasisuu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dhaabbatichaa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beekuu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qabu</a:t>
            </a:r>
            <a:r>
              <a:rPr lang="en-GB" sz="2100" dirty="0">
                <a:solidFill>
                  <a:srgbClr val="283A51"/>
                </a:solidFill>
              </a:rPr>
              <a:t>.</a:t>
            </a:r>
          </a:p>
          <a:p>
            <a:pPr marL="0" lvl="2" indent="0">
              <a:buNone/>
            </a:pPr>
            <a:endParaRPr lang="en-GB" sz="2100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r>
              <a:rPr lang="en-GB" sz="2100" dirty="0" err="1">
                <a:solidFill>
                  <a:srgbClr val="283A51"/>
                </a:solidFill>
              </a:rPr>
              <a:t>Namootni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daa’imman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dabalatee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fedhii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dandeettii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sadarkaa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hubannoo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addaa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addaa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qabu</a:t>
            </a:r>
            <a:r>
              <a:rPr lang="en-GB" sz="2100" dirty="0">
                <a:solidFill>
                  <a:srgbClr val="283A51"/>
                </a:solidFill>
              </a:rPr>
              <a:t>. </a:t>
            </a:r>
            <a:r>
              <a:rPr lang="en-GB" sz="2100" dirty="0" err="1">
                <a:solidFill>
                  <a:srgbClr val="283A51"/>
                </a:solidFill>
              </a:rPr>
              <a:t>Namootni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garaa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garaa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hedduun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odeeffannoo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waa’ee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eegumsa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taasisuu</a:t>
            </a:r>
            <a:r>
              <a:rPr lang="en-GB" sz="2100" dirty="0">
                <a:solidFill>
                  <a:srgbClr val="283A51"/>
                </a:solidFill>
              </a:rPr>
              <a:t> fi </a:t>
            </a:r>
            <a:r>
              <a:rPr lang="en-GB" sz="2100" dirty="0" err="1">
                <a:solidFill>
                  <a:srgbClr val="283A51"/>
                </a:solidFill>
              </a:rPr>
              <a:t>hacuuccaa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dhiibbaa</a:t>
            </a:r>
            <a:r>
              <a:rPr lang="en-GB" sz="2100" dirty="0">
                <a:solidFill>
                  <a:srgbClr val="283A51"/>
                </a:solidFill>
              </a:rPr>
              <a:t>, fi </a:t>
            </a:r>
            <a:r>
              <a:rPr lang="en-GB" sz="2100" dirty="0" err="1">
                <a:solidFill>
                  <a:srgbClr val="283A51"/>
                </a:solidFill>
              </a:rPr>
              <a:t>doorsisa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saalaa</a:t>
            </a:r>
            <a:r>
              <a:rPr lang="en-GB" sz="2100" dirty="0">
                <a:solidFill>
                  <a:srgbClr val="283A51"/>
                </a:solidFill>
              </a:rPr>
              <a:t> (SEAH) of </a:t>
            </a:r>
            <a:r>
              <a:rPr lang="en-GB" sz="2100" dirty="0" err="1">
                <a:solidFill>
                  <a:srgbClr val="283A51"/>
                </a:solidFill>
              </a:rPr>
              <a:t>irraa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ittisuudhaaf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mirga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qabanii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akka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hubataniif</a:t>
            </a:r>
            <a:r>
              <a:rPr lang="en-GB" sz="2100" dirty="0">
                <a:solidFill>
                  <a:srgbClr val="283A51"/>
                </a:solidFill>
              </a:rPr>
              <a:t>, </a:t>
            </a:r>
            <a:r>
              <a:rPr lang="en-GB" sz="2100" dirty="0" err="1">
                <a:solidFill>
                  <a:srgbClr val="283A51"/>
                </a:solidFill>
              </a:rPr>
              <a:t>karaa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hariiroo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garaa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garaatti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fayyadamuun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bu’a</a:t>
            </a:r>
            <a:r>
              <a:rPr lang="en-GB" sz="2100" dirty="0">
                <a:solidFill>
                  <a:srgbClr val="283A51"/>
                </a:solidFill>
              </a:rPr>
              <a:t> </a:t>
            </a:r>
            <a:r>
              <a:rPr lang="en-GB" sz="2100" dirty="0" err="1">
                <a:solidFill>
                  <a:srgbClr val="283A51"/>
                </a:solidFill>
              </a:rPr>
              <a:t>qabeessa</a:t>
            </a:r>
            <a:r>
              <a:rPr lang="en-GB" sz="2100" dirty="0">
                <a:solidFill>
                  <a:srgbClr val="283A51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11188" y="6250579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23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Picture 3" descr="A group of people in a park&#10;&#10;Description automatically generated">
            <a:extLst>
              <a:ext uri="{FF2B5EF4-FFF2-40B4-BE49-F238E27FC236}">
                <a16:creationId xmlns:a16="http://schemas.microsoft.com/office/drawing/2014/main" id="{2A271798-0216-458D-A874-E6A516B89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06983"/>
            <a:ext cx="3934239" cy="262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300B9-6CFB-49AA-BF4C-1CB0BA501F38}"/>
              </a:ext>
            </a:extLst>
          </p:cNvPr>
          <p:cNvSpPr txBox="1"/>
          <p:nvPr/>
        </p:nvSpPr>
        <p:spPr>
          <a:xfrm>
            <a:off x="4572000" y="4929809"/>
            <a:ext cx="280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by Will Baxter</a:t>
            </a:r>
          </a:p>
        </p:txBody>
      </p:sp>
    </p:spTree>
    <p:extLst>
      <p:ext uri="{BB962C8B-B14F-4D97-AF65-F5344CB8AC3E}">
        <p14:creationId xmlns:p14="http://schemas.microsoft.com/office/powerpoint/2010/main" val="422739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695796" y="1562825"/>
            <a:ext cx="6837019" cy="467445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br>
              <a:rPr lang="en-GB" sz="1500" dirty="0"/>
            </a:br>
            <a:r>
              <a:rPr lang="en-GB" sz="1400" dirty="0" err="1"/>
              <a:t>Dhaabbileen</a:t>
            </a:r>
            <a:r>
              <a:rPr lang="en-GB" sz="1400" dirty="0"/>
              <a:t> </a:t>
            </a:r>
            <a:r>
              <a:rPr lang="en-GB" sz="1400" dirty="0" err="1"/>
              <a:t>miseensotni</a:t>
            </a:r>
            <a:r>
              <a:rPr lang="en-GB" sz="1400" dirty="0"/>
              <a:t> </a:t>
            </a:r>
            <a:r>
              <a:rPr lang="en-GB" sz="1400" dirty="0" err="1"/>
              <a:t>hojjettootaa</a:t>
            </a:r>
            <a:r>
              <a:rPr lang="en-GB" sz="1400" dirty="0"/>
              <a:t> </a:t>
            </a:r>
            <a:r>
              <a:rPr lang="en-GB" sz="1400" dirty="0" err="1"/>
              <a:t>isa</a:t>
            </a:r>
            <a:r>
              <a:rPr lang="en-GB" sz="1400" dirty="0"/>
              <a:t> </a:t>
            </a:r>
            <a:r>
              <a:rPr lang="en-GB" sz="1400" dirty="0" err="1"/>
              <a:t>waliin</a:t>
            </a:r>
            <a:r>
              <a:rPr lang="en-GB" sz="1400" dirty="0"/>
              <a:t> </a:t>
            </a:r>
            <a:r>
              <a:rPr lang="en-GB" sz="1400" dirty="0" err="1"/>
              <a:t>hojjechuu</a:t>
            </a:r>
            <a:r>
              <a:rPr lang="en-GB" sz="1400" dirty="0"/>
              <a:t> </a:t>
            </a:r>
            <a:r>
              <a:rPr lang="en-GB" sz="1400" dirty="0" err="1"/>
              <a:t>utuu</a:t>
            </a:r>
            <a:r>
              <a:rPr lang="en-GB" sz="1400" dirty="0"/>
              <a:t> </a:t>
            </a:r>
            <a:r>
              <a:rPr lang="en-GB" sz="1400" dirty="0" err="1"/>
              <a:t>hin</a:t>
            </a:r>
            <a:r>
              <a:rPr lang="en-GB" sz="1400" dirty="0"/>
              <a:t> </a:t>
            </a:r>
            <a:r>
              <a:rPr lang="en-GB" sz="1400" dirty="0" err="1"/>
              <a:t>eegalin</a:t>
            </a:r>
            <a:r>
              <a:rPr lang="en-GB" sz="1400" dirty="0"/>
              <a:t>, </a:t>
            </a:r>
            <a:r>
              <a:rPr lang="en-GB" sz="1400" dirty="0" err="1"/>
              <a:t>wayita</a:t>
            </a:r>
            <a:r>
              <a:rPr lang="en-GB" sz="1400" dirty="0"/>
              <a:t> </a:t>
            </a:r>
            <a:r>
              <a:rPr lang="en-GB" sz="1400" dirty="0" err="1"/>
              <a:t>wajjin</a:t>
            </a:r>
            <a:r>
              <a:rPr lang="en-GB" sz="1400" dirty="0"/>
              <a:t> </a:t>
            </a:r>
            <a:r>
              <a:rPr lang="en-GB" sz="1400" dirty="0" err="1"/>
              <a:t>hojjetanii</a:t>
            </a:r>
            <a:r>
              <a:rPr lang="en-GB" sz="1400" dirty="0"/>
              <a:t>, </a:t>
            </a:r>
            <a:r>
              <a:rPr lang="en-GB" sz="1400" dirty="0" err="1"/>
              <a:t>fi</a:t>
            </a:r>
            <a:r>
              <a:rPr lang="en-GB" sz="1400" dirty="0"/>
              <a:t> </a:t>
            </a:r>
            <a:r>
              <a:rPr lang="en-GB" sz="1400" dirty="0" err="1"/>
              <a:t>booda</a:t>
            </a:r>
            <a:r>
              <a:rPr lang="en-GB" sz="1400" dirty="0"/>
              <a:t> </a:t>
            </a:r>
            <a:r>
              <a:rPr lang="en-GB" sz="1400" dirty="0" err="1"/>
              <a:t>irrattis</a:t>
            </a:r>
            <a:r>
              <a:rPr lang="en-GB" sz="1400" dirty="0"/>
              <a:t> </a:t>
            </a:r>
            <a:r>
              <a:rPr lang="en-GB" sz="1400" dirty="0" err="1"/>
              <a:t>hoj-maata</a:t>
            </a:r>
            <a:r>
              <a:rPr lang="en-GB" sz="1400" dirty="0"/>
              <a:t> </a:t>
            </a:r>
            <a:r>
              <a:rPr lang="en-GB" sz="1400" dirty="0" err="1"/>
              <a:t>eegumsa</a:t>
            </a:r>
            <a:r>
              <a:rPr lang="en-GB" sz="1400" dirty="0"/>
              <a:t> </a:t>
            </a:r>
            <a:r>
              <a:rPr lang="en-GB" sz="1400" dirty="0" err="1"/>
              <a:t>taasisuu</a:t>
            </a:r>
            <a:r>
              <a:rPr lang="en-GB" sz="1400" dirty="0"/>
              <a:t> </a:t>
            </a:r>
            <a:r>
              <a:rPr lang="en-GB" sz="1400" dirty="0" err="1"/>
              <a:t>hojii</a:t>
            </a:r>
            <a:r>
              <a:rPr lang="en-GB" sz="1400" dirty="0"/>
              <a:t> </a:t>
            </a:r>
            <a:r>
              <a:rPr lang="en-GB" sz="1400" dirty="0" err="1"/>
              <a:t>irra</a:t>
            </a:r>
            <a:r>
              <a:rPr lang="en-GB" sz="1400" dirty="0"/>
              <a:t> </a:t>
            </a:r>
            <a:r>
              <a:rPr lang="en-GB" sz="1400" dirty="0" err="1"/>
              <a:t>oolchuu</a:t>
            </a:r>
            <a:r>
              <a:rPr lang="en-GB" sz="1400" dirty="0"/>
              <a:t> </a:t>
            </a:r>
            <a:r>
              <a:rPr lang="en-GB" sz="1400" dirty="0" err="1"/>
              <a:t>qabu</a:t>
            </a:r>
            <a:r>
              <a:rPr lang="en-GB" sz="1400" dirty="0"/>
              <a:t>. </a:t>
            </a:r>
          </a:p>
          <a:p>
            <a:pPr marL="0" lvl="2" indent="0">
              <a:buNone/>
            </a:pPr>
            <a:r>
              <a:rPr lang="en-GB" sz="1400" dirty="0" err="1"/>
              <a:t>Wayita</a:t>
            </a:r>
            <a:r>
              <a:rPr lang="en-GB" sz="1400" dirty="0"/>
              <a:t> </a:t>
            </a:r>
            <a:r>
              <a:rPr lang="en-GB" sz="1400" dirty="0" err="1"/>
              <a:t>hojiidhaaf</a:t>
            </a:r>
            <a:r>
              <a:rPr lang="en-GB" sz="1400" dirty="0"/>
              <a:t> adda </a:t>
            </a:r>
            <a:r>
              <a:rPr lang="en-GB" sz="1400" dirty="0" err="1"/>
              <a:t>baasuu</a:t>
            </a:r>
            <a:r>
              <a:rPr lang="en-GB" sz="1400" dirty="0"/>
              <a:t> </a:t>
            </a:r>
            <a:r>
              <a:rPr lang="en-GB" sz="1400" dirty="0" err="1"/>
              <a:t>keessatti</a:t>
            </a:r>
            <a:r>
              <a:rPr lang="en-GB" sz="1400" dirty="0"/>
              <a:t>, </a:t>
            </a:r>
            <a:r>
              <a:rPr lang="en-GB" sz="1400" dirty="0" err="1"/>
              <a:t>balaa</a:t>
            </a:r>
            <a:r>
              <a:rPr lang="en-GB" sz="1400" dirty="0"/>
              <a:t> </a:t>
            </a:r>
            <a:r>
              <a:rPr lang="en-GB" sz="1400" dirty="0" err="1"/>
              <a:t>eegumsa</a:t>
            </a:r>
            <a:r>
              <a:rPr lang="en-GB" sz="1400" dirty="0"/>
              <a:t> </a:t>
            </a:r>
            <a:r>
              <a:rPr lang="en-GB" sz="1400" dirty="0" err="1"/>
              <a:t>taasisuu</a:t>
            </a:r>
            <a:r>
              <a:rPr lang="en-GB" sz="1400" dirty="0"/>
              <a:t> </a:t>
            </a:r>
            <a:r>
              <a:rPr lang="en-GB" sz="1400" dirty="0" err="1"/>
              <a:t>keessatti</a:t>
            </a:r>
            <a:r>
              <a:rPr lang="en-GB" sz="1400" dirty="0"/>
              <a:t> </a:t>
            </a:r>
            <a:r>
              <a:rPr lang="en-GB" sz="1400" dirty="0" err="1"/>
              <a:t>hojjetaan</a:t>
            </a:r>
            <a:r>
              <a:rPr lang="en-GB" sz="1400" dirty="0"/>
              <a:t> sun </a:t>
            </a:r>
            <a:r>
              <a:rPr lang="en-GB" sz="1400" dirty="0" err="1"/>
              <a:t>fiduu</a:t>
            </a:r>
            <a:r>
              <a:rPr lang="en-GB" sz="1400" dirty="0"/>
              <a:t> </a:t>
            </a:r>
            <a:r>
              <a:rPr lang="en-GB" sz="1400" dirty="0" err="1"/>
              <a:t>danda’u</a:t>
            </a:r>
            <a:r>
              <a:rPr lang="en-GB" sz="1400" dirty="0"/>
              <a:t> </a:t>
            </a:r>
            <a:r>
              <a:rPr lang="en-GB" sz="1400" dirty="0" err="1"/>
              <a:t>qorachuu</a:t>
            </a:r>
            <a:r>
              <a:rPr lang="en-GB" sz="1400" dirty="0"/>
              <a:t> </a:t>
            </a:r>
            <a:r>
              <a:rPr lang="en-GB" sz="1400" dirty="0" err="1"/>
              <a:t>qaba</a:t>
            </a:r>
            <a:r>
              <a:rPr lang="en-GB" sz="1400" dirty="0"/>
              <a:t>, </a:t>
            </a:r>
            <a:r>
              <a:rPr lang="en-GB" sz="1400" dirty="0" err="1"/>
              <a:t>fakkeenyaaf</a:t>
            </a:r>
            <a:r>
              <a:rPr lang="en-GB" sz="1400" dirty="0"/>
              <a:t> </a:t>
            </a:r>
            <a:r>
              <a:rPr lang="en-GB" sz="1400" dirty="0" err="1"/>
              <a:t>namni</a:t>
            </a:r>
            <a:r>
              <a:rPr lang="en-GB" sz="1400" dirty="0"/>
              <a:t> </a:t>
            </a:r>
            <a:r>
              <a:rPr lang="en-GB" sz="1400" dirty="0" err="1"/>
              <a:t>hojii</a:t>
            </a:r>
            <a:r>
              <a:rPr lang="en-GB" sz="1400" dirty="0"/>
              <a:t> </a:t>
            </a:r>
            <a:r>
              <a:rPr lang="en-GB" sz="1400" dirty="0" err="1"/>
              <a:t>sana</a:t>
            </a:r>
            <a:r>
              <a:rPr lang="en-GB" sz="1400" dirty="0"/>
              <a:t> </a:t>
            </a:r>
            <a:r>
              <a:rPr lang="en-GB" sz="1400" dirty="0" err="1"/>
              <a:t>hojjechuuf</a:t>
            </a:r>
            <a:r>
              <a:rPr lang="en-GB" sz="1400" dirty="0"/>
              <a:t> </a:t>
            </a:r>
            <a:r>
              <a:rPr lang="en-GB" sz="1400" dirty="0" err="1"/>
              <a:t>iyyata</a:t>
            </a:r>
            <a:r>
              <a:rPr lang="en-GB" sz="1400" dirty="0"/>
              <a:t> </a:t>
            </a:r>
            <a:r>
              <a:rPr lang="en-GB" sz="1400" dirty="0" err="1"/>
              <a:t>galchate</a:t>
            </a:r>
            <a:r>
              <a:rPr lang="en-GB" sz="1400" dirty="0"/>
              <a:t> sun </a:t>
            </a:r>
            <a:r>
              <a:rPr lang="en-GB" sz="1400" dirty="0" err="1"/>
              <a:t>kanaan</a:t>
            </a:r>
            <a:r>
              <a:rPr lang="en-GB" sz="1400" dirty="0"/>
              <a:t> dura </a:t>
            </a:r>
            <a:r>
              <a:rPr lang="en-GB" sz="1400" dirty="0" err="1"/>
              <a:t>danbii</a:t>
            </a:r>
            <a:r>
              <a:rPr lang="en-GB" sz="1400" dirty="0"/>
              <a:t> </a:t>
            </a:r>
            <a:r>
              <a:rPr lang="en-GB" sz="1400" dirty="0" err="1"/>
              <a:t>dhaabbataa</a:t>
            </a:r>
            <a:r>
              <a:rPr lang="en-GB" sz="1400" dirty="0"/>
              <a:t> </a:t>
            </a:r>
            <a:r>
              <a:rPr lang="en-GB" sz="1400" dirty="0" err="1"/>
              <a:t>cabsee</a:t>
            </a:r>
            <a:r>
              <a:rPr lang="en-GB" sz="1400" dirty="0"/>
              <a:t> </a:t>
            </a:r>
            <a:r>
              <a:rPr lang="en-GB" sz="1400" dirty="0" err="1"/>
              <a:t>yoo</a:t>
            </a:r>
            <a:r>
              <a:rPr lang="en-GB" sz="1400" dirty="0"/>
              <a:t> </a:t>
            </a:r>
            <a:r>
              <a:rPr lang="en-GB" sz="1400" dirty="0" err="1"/>
              <a:t>jiraateef</a:t>
            </a:r>
            <a:r>
              <a:rPr lang="en-GB" sz="1400" dirty="0"/>
              <a:t>, </a:t>
            </a:r>
            <a:r>
              <a:rPr lang="en-GB" sz="1400" dirty="0" err="1"/>
              <a:t>nama</a:t>
            </a:r>
            <a:r>
              <a:rPr lang="en-GB" sz="1400" dirty="0"/>
              <a:t> </a:t>
            </a:r>
            <a:r>
              <a:rPr lang="en-GB" sz="1400" dirty="0" err="1"/>
              <a:t>isa</a:t>
            </a:r>
            <a:r>
              <a:rPr lang="en-GB" sz="1400" dirty="0"/>
              <a:t> </a:t>
            </a:r>
            <a:r>
              <a:rPr lang="en-GB" sz="1400" dirty="0" err="1"/>
              <a:t>beeku</a:t>
            </a:r>
            <a:r>
              <a:rPr lang="en-GB" sz="1400" dirty="0"/>
              <a:t> </a:t>
            </a:r>
            <a:r>
              <a:rPr lang="en-GB" sz="1400" dirty="0" err="1"/>
              <a:t>irraa</a:t>
            </a:r>
            <a:r>
              <a:rPr lang="en-GB" sz="1400" dirty="0"/>
              <a:t> adda </a:t>
            </a:r>
            <a:r>
              <a:rPr lang="en-GB" sz="1400" dirty="0" err="1"/>
              <a:t>baafachuu</a:t>
            </a:r>
            <a:r>
              <a:rPr lang="en-GB" sz="1400" dirty="0"/>
              <a:t>, fi </a:t>
            </a:r>
            <a:r>
              <a:rPr lang="en-GB" sz="1400" dirty="0" err="1"/>
              <a:t>namoota</a:t>
            </a:r>
            <a:r>
              <a:rPr lang="en-GB" sz="1400" dirty="0"/>
              <a:t> </a:t>
            </a:r>
            <a:r>
              <a:rPr lang="en-GB" sz="1400" dirty="0" err="1"/>
              <a:t>iyyata</a:t>
            </a:r>
            <a:r>
              <a:rPr lang="en-GB" sz="1400" dirty="0"/>
              <a:t> </a:t>
            </a:r>
            <a:r>
              <a:rPr lang="en-GB" sz="1400" dirty="0" err="1"/>
              <a:t>galfatan</a:t>
            </a:r>
            <a:r>
              <a:rPr lang="en-GB" sz="1400" dirty="0"/>
              <a:t> </a:t>
            </a:r>
            <a:r>
              <a:rPr lang="en-GB" sz="1400" dirty="0" err="1"/>
              <a:t>sana</a:t>
            </a:r>
            <a:r>
              <a:rPr lang="en-GB" sz="1400" dirty="0"/>
              <a:t> amala </a:t>
            </a:r>
            <a:r>
              <a:rPr lang="en-GB" sz="1400" dirty="0" err="1"/>
              <a:t>isaanii</a:t>
            </a:r>
            <a:r>
              <a:rPr lang="en-GB" sz="1400" dirty="0"/>
              <a:t> adda </a:t>
            </a:r>
            <a:r>
              <a:rPr lang="en-GB" sz="1400" dirty="0" err="1"/>
              <a:t>baasuudhaaf</a:t>
            </a:r>
            <a:r>
              <a:rPr lang="en-GB" sz="1400" dirty="0"/>
              <a:t> </a:t>
            </a:r>
            <a:r>
              <a:rPr lang="en-GB" sz="1400" dirty="0" err="1"/>
              <a:t>gaaffii</a:t>
            </a:r>
            <a:r>
              <a:rPr lang="en-GB" sz="1400" dirty="0"/>
              <a:t> </a:t>
            </a:r>
            <a:r>
              <a:rPr lang="en-GB" sz="1400" dirty="0" err="1"/>
              <a:t>deebii</a:t>
            </a:r>
            <a:r>
              <a:rPr lang="en-GB" sz="1400" dirty="0"/>
              <a:t> </a:t>
            </a:r>
            <a:r>
              <a:rPr lang="en-GB" sz="1400" dirty="0" err="1"/>
              <a:t>waa’ee</a:t>
            </a:r>
            <a:r>
              <a:rPr lang="en-GB" sz="1400" dirty="0"/>
              <a:t> amala </a:t>
            </a:r>
            <a:r>
              <a:rPr lang="en-GB" sz="1400" dirty="0" err="1"/>
              <a:t>isaanii</a:t>
            </a:r>
            <a:r>
              <a:rPr lang="en-GB" sz="1400" dirty="0"/>
              <a:t> fi </a:t>
            </a:r>
            <a:r>
              <a:rPr lang="en-GB" sz="1400" dirty="0" err="1"/>
              <a:t>hubannoo</a:t>
            </a:r>
            <a:r>
              <a:rPr lang="en-GB" sz="1400" dirty="0"/>
              <a:t> </a:t>
            </a:r>
            <a:r>
              <a:rPr lang="en-GB" sz="1400" dirty="0" err="1"/>
              <a:t>isaan</a:t>
            </a:r>
            <a:r>
              <a:rPr lang="en-GB" sz="1400" dirty="0"/>
              <a:t> </a:t>
            </a:r>
            <a:r>
              <a:rPr lang="en-GB" sz="1400" dirty="0" err="1"/>
              <a:t>waa’ee</a:t>
            </a:r>
            <a:r>
              <a:rPr lang="en-GB" sz="1400" dirty="0"/>
              <a:t> </a:t>
            </a:r>
            <a:r>
              <a:rPr lang="en-GB" sz="1400" dirty="0" err="1"/>
              <a:t>eegumsa</a:t>
            </a:r>
            <a:r>
              <a:rPr lang="en-GB" sz="1400" dirty="0"/>
              <a:t> </a:t>
            </a:r>
            <a:r>
              <a:rPr lang="en-GB" sz="1400" dirty="0" err="1"/>
              <a:t>taasisuu</a:t>
            </a:r>
            <a:r>
              <a:rPr lang="en-GB" sz="1400" dirty="0"/>
              <a:t> </a:t>
            </a:r>
            <a:r>
              <a:rPr lang="en-GB" sz="1400" dirty="0" err="1"/>
              <a:t>irratti</a:t>
            </a:r>
            <a:r>
              <a:rPr lang="en-GB" sz="1400" dirty="0"/>
              <a:t> </a:t>
            </a:r>
            <a:r>
              <a:rPr lang="en-GB" sz="1400" dirty="0" err="1"/>
              <a:t>qaban</a:t>
            </a:r>
            <a:r>
              <a:rPr lang="en-GB" sz="1400" dirty="0"/>
              <a:t> </a:t>
            </a:r>
            <a:r>
              <a:rPr lang="en-GB" sz="1400" dirty="0" err="1"/>
              <a:t>gaafachuudhaan</a:t>
            </a:r>
            <a:r>
              <a:rPr lang="en-GB" sz="1400" dirty="0"/>
              <a:t> adda </a:t>
            </a:r>
            <a:r>
              <a:rPr lang="en-GB" sz="1400" dirty="0" err="1"/>
              <a:t>baasuu</a:t>
            </a:r>
            <a:r>
              <a:rPr lang="en-GB" sz="1400" dirty="0">
                <a:solidFill>
                  <a:srgbClr val="283A51"/>
                </a:solidFill>
              </a:rPr>
              <a:t>. </a:t>
            </a:r>
          </a:p>
          <a:p>
            <a:pPr marL="0" lvl="2" indent="0">
              <a:buNone/>
            </a:pPr>
            <a:r>
              <a:rPr lang="en-GB" sz="1400" dirty="0" err="1"/>
              <a:t>Wayita</a:t>
            </a:r>
            <a:r>
              <a:rPr lang="en-GB" sz="1400" dirty="0"/>
              <a:t> </a:t>
            </a:r>
            <a:r>
              <a:rPr lang="en-GB" sz="1400" dirty="0" err="1"/>
              <a:t>hojjetootni</a:t>
            </a:r>
            <a:r>
              <a:rPr lang="en-GB" sz="1400" dirty="0"/>
              <a:t> </a:t>
            </a:r>
            <a:r>
              <a:rPr lang="en-GB" sz="1400" dirty="0" err="1"/>
              <a:t>hojii</a:t>
            </a:r>
            <a:r>
              <a:rPr lang="en-GB" sz="1400" dirty="0"/>
              <a:t> </a:t>
            </a:r>
            <a:r>
              <a:rPr lang="en-GB" sz="1400" dirty="0" err="1"/>
              <a:t>irra</a:t>
            </a:r>
            <a:r>
              <a:rPr lang="en-GB" sz="1400" dirty="0"/>
              <a:t> </a:t>
            </a:r>
            <a:r>
              <a:rPr lang="en-GB" sz="1400" dirty="0" err="1"/>
              <a:t>jiranitti</a:t>
            </a:r>
            <a:r>
              <a:rPr lang="en-GB" sz="1400" dirty="0"/>
              <a:t> </a:t>
            </a:r>
            <a:r>
              <a:rPr lang="en-GB" sz="1400" dirty="0" err="1"/>
              <a:t>immoo</a:t>
            </a:r>
            <a:r>
              <a:rPr lang="en-GB" sz="1400" dirty="0"/>
              <a:t> </a:t>
            </a:r>
            <a:r>
              <a:rPr lang="en-GB" sz="1400" dirty="0" err="1"/>
              <a:t>danbii</a:t>
            </a:r>
            <a:r>
              <a:rPr lang="en-GB" sz="1400" dirty="0"/>
              <a:t> fi </a:t>
            </a:r>
            <a:r>
              <a:rPr lang="en-GB" sz="1400" dirty="0" err="1"/>
              <a:t>seera</a:t>
            </a:r>
            <a:r>
              <a:rPr lang="en-GB" sz="1400" dirty="0"/>
              <a:t> </a:t>
            </a:r>
            <a:r>
              <a:rPr lang="en-GB" sz="1400" dirty="0" err="1"/>
              <a:t>eegumsa</a:t>
            </a:r>
            <a:r>
              <a:rPr lang="en-GB" sz="1400" dirty="0"/>
              <a:t> </a:t>
            </a:r>
            <a:r>
              <a:rPr lang="en-GB" sz="1400" dirty="0" err="1"/>
              <a:t>taasisuu</a:t>
            </a:r>
            <a:r>
              <a:rPr lang="en-GB" sz="1400" dirty="0"/>
              <a:t> </a:t>
            </a:r>
            <a:r>
              <a:rPr lang="en-GB" sz="1400" dirty="0" err="1"/>
              <a:t>hubachuu</a:t>
            </a:r>
            <a:r>
              <a:rPr lang="en-GB" sz="1400" dirty="0"/>
              <a:t>, </a:t>
            </a:r>
            <a:r>
              <a:rPr lang="en-GB" sz="1400" dirty="0" err="1"/>
              <a:t>beekuu</a:t>
            </a:r>
            <a:r>
              <a:rPr lang="en-GB" sz="1400" dirty="0"/>
              <a:t>, fi </a:t>
            </a:r>
            <a:r>
              <a:rPr lang="en-GB" sz="1400" dirty="0" err="1"/>
              <a:t>isaan</a:t>
            </a:r>
            <a:r>
              <a:rPr lang="en-GB" sz="1400" dirty="0"/>
              <a:t> </a:t>
            </a:r>
            <a:r>
              <a:rPr lang="en-GB" sz="1400" dirty="0" err="1"/>
              <a:t>geggeeffamuu</a:t>
            </a:r>
            <a:r>
              <a:rPr lang="en-GB" sz="1400" dirty="0"/>
              <a:t> </a:t>
            </a:r>
            <a:r>
              <a:rPr lang="en-GB" sz="1400" dirty="0" err="1"/>
              <a:t>isaanii</a:t>
            </a:r>
            <a:r>
              <a:rPr lang="en-GB" sz="1400" dirty="0"/>
              <a:t> </a:t>
            </a:r>
            <a:r>
              <a:rPr lang="en-GB" sz="1400" dirty="0" err="1"/>
              <a:t>mirkaneessuu</a:t>
            </a:r>
            <a:r>
              <a:rPr lang="en-GB" sz="1400" dirty="0"/>
              <a:t>.</a:t>
            </a:r>
          </a:p>
          <a:p>
            <a:pPr marL="0" lvl="2" indent="0">
              <a:buNone/>
            </a:pPr>
            <a:r>
              <a:rPr lang="en-GB" sz="1400" dirty="0" err="1"/>
              <a:t>Yoo</a:t>
            </a:r>
            <a:r>
              <a:rPr lang="en-GB" sz="1400" dirty="0"/>
              <a:t> </a:t>
            </a:r>
            <a:r>
              <a:rPr lang="en-GB" sz="1400" dirty="0" err="1"/>
              <a:t>miseensa</a:t>
            </a:r>
            <a:r>
              <a:rPr lang="en-GB" sz="1400" dirty="0"/>
              <a:t> </a:t>
            </a:r>
            <a:r>
              <a:rPr lang="en-GB" sz="1400" dirty="0" err="1"/>
              <a:t>hojjetaa</a:t>
            </a:r>
            <a:r>
              <a:rPr lang="en-GB" sz="1400" dirty="0"/>
              <a:t> </a:t>
            </a:r>
            <a:r>
              <a:rPr lang="en-GB" sz="1400" dirty="0" err="1"/>
              <a:t>keessaa</a:t>
            </a:r>
            <a:r>
              <a:rPr lang="en-GB" sz="1400" dirty="0"/>
              <a:t> </a:t>
            </a:r>
            <a:r>
              <a:rPr lang="en-GB" sz="1400" dirty="0" err="1"/>
              <a:t>tokko</a:t>
            </a:r>
            <a:r>
              <a:rPr lang="en-GB" sz="1400" dirty="0"/>
              <a:t> </a:t>
            </a:r>
            <a:r>
              <a:rPr lang="en-GB" sz="1400" dirty="0" err="1"/>
              <a:t>danbii</a:t>
            </a:r>
            <a:r>
              <a:rPr lang="en-GB" sz="1400" dirty="0"/>
              <a:t> fi </a:t>
            </a:r>
            <a:r>
              <a:rPr lang="en-GB" sz="1400" dirty="0" err="1"/>
              <a:t>poolisii</a:t>
            </a:r>
            <a:r>
              <a:rPr lang="en-GB" sz="1400" dirty="0"/>
              <a:t> </a:t>
            </a:r>
            <a:r>
              <a:rPr lang="en-GB" sz="1400" dirty="0" err="1"/>
              <a:t>eegumsa</a:t>
            </a:r>
            <a:r>
              <a:rPr lang="en-GB" sz="1400" dirty="0"/>
              <a:t> </a:t>
            </a:r>
            <a:r>
              <a:rPr lang="en-GB" sz="1400" dirty="0" err="1"/>
              <a:t>taasisuu</a:t>
            </a:r>
            <a:r>
              <a:rPr lang="en-GB" sz="1400" dirty="0"/>
              <a:t> </a:t>
            </a:r>
            <a:r>
              <a:rPr lang="en-GB" sz="1400" dirty="0" err="1"/>
              <a:t>cabseef</a:t>
            </a:r>
            <a:r>
              <a:rPr lang="en-GB" sz="1400" dirty="0"/>
              <a:t> </a:t>
            </a:r>
            <a:r>
              <a:rPr lang="en-GB" sz="1400" dirty="0" err="1"/>
              <a:t>akkamitti</a:t>
            </a:r>
            <a:r>
              <a:rPr lang="en-GB" sz="1400" dirty="0"/>
              <a:t> </a:t>
            </a:r>
            <a:r>
              <a:rPr lang="en-GB" sz="1400" dirty="0" err="1"/>
              <a:t>akka</a:t>
            </a:r>
            <a:r>
              <a:rPr lang="en-GB" sz="1400" dirty="0"/>
              <a:t> </a:t>
            </a:r>
            <a:r>
              <a:rPr lang="en-GB" sz="1400" dirty="0" err="1"/>
              <a:t>ilaalamu</a:t>
            </a:r>
            <a:r>
              <a:rPr lang="en-GB" sz="1400" dirty="0"/>
              <a:t> </a:t>
            </a:r>
            <a:r>
              <a:rPr lang="en-GB" sz="1400" dirty="0" err="1"/>
              <a:t>dhaabbatichi</a:t>
            </a:r>
            <a:r>
              <a:rPr lang="en-GB" sz="1400" dirty="0"/>
              <a:t> </a:t>
            </a:r>
            <a:r>
              <a:rPr lang="en-GB" sz="1400" dirty="0" err="1"/>
              <a:t>qajeelfama</a:t>
            </a:r>
            <a:r>
              <a:rPr lang="en-GB" sz="1400" dirty="0"/>
              <a:t>, </a:t>
            </a:r>
            <a:r>
              <a:rPr lang="en-GB" sz="1400" dirty="0" err="1"/>
              <a:t>kanneen</a:t>
            </a:r>
            <a:r>
              <a:rPr lang="en-GB" sz="1400" dirty="0"/>
              <a:t> </a:t>
            </a:r>
            <a:r>
              <a:rPr lang="en-GB" sz="1400" dirty="0" err="1"/>
              <a:t>akka</a:t>
            </a:r>
            <a:r>
              <a:rPr lang="en-GB" sz="1400" dirty="0"/>
              <a:t> </a:t>
            </a:r>
            <a:r>
              <a:rPr lang="en-GB" sz="1400" dirty="0" err="1"/>
              <a:t>adeemsa</a:t>
            </a:r>
            <a:r>
              <a:rPr lang="en-GB" sz="1400" dirty="0"/>
              <a:t> </a:t>
            </a:r>
            <a:r>
              <a:rPr lang="en-GB" sz="1400" dirty="0" err="1"/>
              <a:t>qorannoo</a:t>
            </a:r>
            <a:r>
              <a:rPr lang="en-GB" sz="1400" dirty="0"/>
              <a:t> </a:t>
            </a:r>
            <a:r>
              <a:rPr lang="en-GB" sz="1400" dirty="0" err="1"/>
              <a:t>geggeessuu</a:t>
            </a:r>
            <a:r>
              <a:rPr lang="en-GB" sz="1400" dirty="0"/>
              <a:t> fi </a:t>
            </a:r>
            <a:r>
              <a:rPr lang="en-GB" sz="1400" dirty="0" err="1"/>
              <a:t>adabbii</a:t>
            </a:r>
            <a:r>
              <a:rPr lang="en-GB" sz="1400" dirty="0"/>
              <a:t> </a:t>
            </a:r>
            <a:r>
              <a:rPr lang="en-GB" sz="1400" dirty="0" err="1"/>
              <a:t>kennuu</a:t>
            </a:r>
            <a:r>
              <a:rPr lang="en-GB" sz="1400" dirty="0"/>
              <a:t> </a:t>
            </a:r>
            <a:r>
              <a:rPr lang="en-GB" sz="1400" dirty="0" err="1"/>
              <a:t>bu’ureeffamuu</a:t>
            </a:r>
            <a:r>
              <a:rPr lang="en-GB" sz="1400" dirty="0"/>
              <a:t> </a:t>
            </a:r>
            <a:r>
              <a:rPr lang="en-GB" sz="1400" dirty="0" err="1"/>
              <a:t>qaba</a:t>
            </a:r>
            <a:r>
              <a:rPr lang="en-GB" sz="1400" dirty="0"/>
              <a:t>.</a:t>
            </a:r>
          </a:p>
          <a:p>
            <a:pPr marL="0" lvl="2" indent="0">
              <a:buNone/>
            </a:pPr>
            <a:r>
              <a:rPr lang="en-GB" sz="1500" dirty="0" err="1"/>
              <a:t>Yoo</a:t>
            </a:r>
            <a:r>
              <a:rPr lang="en-GB" sz="1500" dirty="0"/>
              <a:t> </a:t>
            </a:r>
            <a:r>
              <a:rPr lang="en-GB" sz="1500" dirty="0" err="1"/>
              <a:t>miseensa</a:t>
            </a:r>
            <a:r>
              <a:rPr lang="en-GB" sz="1500" dirty="0"/>
              <a:t> </a:t>
            </a:r>
            <a:r>
              <a:rPr lang="en-GB" sz="1500" dirty="0" err="1"/>
              <a:t>hojjettootaa</a:t>
            </a:r>
            <a:r>
              <a:rPr lang="en-GB" sz="1500" dirty="0"/>
              <a:t> </a:t>
            </a:r>
            <a:r>
              <a:rPr lang="en-GB" sz="1500" dirty="0" err="1"/>
              <a:t>keessaa</a:t>
            </a:r>
            <a:r>
              <a:rPr lang="en-GB" sz="1500" dirty="0"/>
              <a:t> </a:t>
            </a:r>
            <a:r>
              <a:rPr lang="en-GB" sz="1500" dirty="0" err="1"/>
              <a:t>tokko</a:t>
            </a:r>
            <a:r>
              <a:rPr lang="en-GB" sz="1500" dirty="0"/>
              <a:t> </a:t>
            </a:r>
            <a:r>
              <a:rPr lang="en-GB" sz="1500" dirty="0" err="1"/>
              <a:t>hojii</a:t>
            </a:r>
            <a:r>
              <a:rPr lang="en-GB" sz="1500" dirty="0"/>
              <a:t> gad </a:t>
            </a:r>
            <a:r>
              <a:rPr lang="en-GB" sz="1500" dirty="0" err="1"/>
              <a:t>dhiiseef</a:t>
            </a:r>
            <a:r>
              <a:rPr lang="en-GB" sz="1500" dirty="0"/>
              <a:t>, </a:t>
            </a:r>
            <a:r>
              <a:rPr lang="en-GB" sz="1500" dirty="0" err="1"/>
              <a:t>ykn</a:t>
            </a:r>
            <a:r>
              <a:rPr lang="en-GB" sz="1500" dirty="0"/>
              <a:t> </a:t>
            </a:r>
            <a:r>
              <a:rPr lang="en-GB" sz="1500" dirty="0" err="1"/>
              <a:t>ari’ameef</a:t>
            </a:r>
            <a:r>
              <a:rPr lang="en-GB" sz="1500" dirty="0"/>
              <a:t>, </a:t>
            </a:r>
            <a:r>
              <a:rPr lang="en-GB" sz="1500" dirty="0" err="1"/>
              <a:t>akka</a:t>
            </a:r>
            <a:r>
              <a:rPr lang="en-GB" sz="1500" dirty="0"/>
              <a:t> </a:t>
            </a:r>
            <a:r>
              <a:rPr lang="en-GB" sz="1500" dirty="0" err="1"/>
              <a:t>namni</a:t>
            </a:r>
            <a:r>
              <a:rPr lang="en-GB" sz="1500" dirty="0"/>
              <a:t> sun </a:t>
            </a:r>
            <a:r>
              <a:rPr lang="en-GB" sz="1500" dirty="0" err="1"/>
              <a:t>lammaffaa</a:t>
            </a:r>
            <a:r>
              <a:rPr lang="en-GB" sz="1500" dirty="0"/>
              <a:t> </a:t>
            </a:r>
            <a:r>
              <a:rPr lang="en-GB" sz="1500" dirty="0" err="1"/>
              <a:t>deebi’ee</a:t>
            </a:r>
            <a:r>
              <a:rPr lang="en-GB" sz="1500" dirty="0"/>
              <a:t> </a:t>
            </a:r>
            <a:r>
              <a:rPr lang="en-GB" sz="1500" dirty="0" err="1"/>
              <a:t>hin</a:t>
            </a:r>
            <a:r>
              <a:rPr lang="en-GB" sz="1500" dirty="0"/>
              <a:t> </a:t>
            </a:r>
            <a:r>
              <a:rPr lang="en-GB" sz="1500" dirty="0" err="1"/>
              <a:t>qacaramneef</a:t>
            </a:r>
            <a:r>
              <a:rPr lang="en-GB" sz="1500" dirty="0"/>
              <a:t>, </a:t>
            </a:r>
            <a:r>
              <a:rPr lang="en-GB" sz="1500" dirty="0" err="1"/>
              <a:t>waa’ee</a:t>
            </a:r>
            <a:r>
              <a:rPr lang="en-GB" sz="1500" dirty="0"/>
              <a:t> </a:t>
            </a:r>
            <a:r>
              <a:rPr lang="en-GB" sz="1500" dirty="0" err="1"/>
              <a:t>amala</a:t>
            </a:r>
            <a:r>
              <a:rPr lang="en-GB" sz="1500" dirty="0"/>
              <a:t> </a:t>
            </a:r>
            <a:r>
              <a:rPr lang="en-GB" sz="1500" dirty="0" err="1"/>
              <a:t>badaa</a:t>
            </a:r>
            <a:r>
              <a:rPr lang="en-GB" sz="1500" dirty="0"/>
              <a:t> </a:t>
            </a:r>
            <a:r>
              <a:rPr lang="en-GB" sz="1500" dirty="0" err="1"/>
              <a:t>inni</a:t>
            </a:r>
            <a:r>
              <a:rPr lang="en-GB" sz="1500" dirty="0"/>
              <a:t> </a:t>
            </a:r>
            <a:r>
              <a:rPr lang="en-GB" sz="1500" dirty="0" err="1"/>
              <a:t>qabuu</a:t>
            </a:r>
            <a:r>
              <a:rPr lang="en-GB" sz="1500" dirty="0"/>
              <a:t>, </a:t>
            </a:r>
            <a:r>
              <a:rPr lang="en-GB" sz="1500" dirty="0" err="1"/>
              <a:t>tarkaanfii</a:t>
            </a:r>
            <a:r>
              <a:rPr lang="en-GB" sz="1500" dirty="0"/>
              <a:t> </a:t>
            </a:r>
            <a:r>
              <a:rPr lang="en-GB" sz="1500" dirty="0" err="1"/>
              <a:t>adabbii</a:t>
            </a:r>
            <a:r>
              <a:rPr lang="en-GB" sz="1500" dirty="0"/>
              <a:t> </a:t>
            </a:r>
            <a:r>
              <a:rPr lang="en-GB" sz="1500" dirty="0" err="1"/>
              <a:t>fudhatamee</a:t>
            </a:r>
            <a:r>
              <a:rPr lang="en-GB" sz="1500" dirty="0"/>
              <a:t> </a:t>
            </a:r>
            <a:r>
              <a:rPr lang="en-GB" sz="1500" dirty="0" err="1"/>
              <a:t>odeeffannoo</a:t>
            </a:r>
            <a:r>
              <a:rPr lang="en-GB" sz="1500" dirty="0"/>
              <a:t> </a:t>
            </a:r>
            <a:r>
              <a:rPr lang="en-GB" sz="1500" dirty="0" err="1"/>
              <a:t>waliif</a:t>
            </a:r>
            <a:r>
              <a:rPr lang="en-GB" sz="1500" dirty="0"/>
              <a:t> </a:t>
            </a:r>
            <a:r>
              <a:rPr lang="en-GB" sz="1500" dirty="0" err="1"/>
              <a:t>qooduudhaaf</a:t>
            </a:r>
            <a:r>
              <a:rPr lang="en-GB" sz="1500" dirty="0"/>
              <a:t> </a:t>
            </a:r>
            <a:r>
              <a:rPr lang="en-GB" sz="1500" dirty="0" err="1"/>
              <a:t>dhaabbatichi</a:t>
            </a:r>
            <a:r>
              <a:rPr lang="en-GB" sz="1500" dirty="0"/>
              <a:t> </a:t>
            </a:r>
            <a:r>
              <a:rPr lang="en-GB" sz="1500" dirty="0">
                <a:hlinkClick r:id="rId2"/>
              </a:rPr>
              <a:t>Inter-Agency Misconduct Disclosure Scheme </a:t>
            </a:r>
            <a:r>
              <a:rPr lang="en-GB" sz="1500" dirty="0" err="1"/>
              <a:t>kanatti</a:t>
            </a:r>
            <a:r>
              <a:rPr lang="en-GB" sz="1500" dirty="0"/>
              <a:t> </a:t>
            </a:r>
            <a:r>
              <a:rPr lang="en-GB" sz="1500" dirty="0" err="1"/>
              <a:t>fayyadamuu</a:t>
            </a:r>
            <a:r>
              <a:rPr lang="en-GB" sz="1500" dirty="0"/>
              <a:t> </a:t>
            </a:r>
            <a:r>
              <a:rPr lang="en-GB" sz="1500" dirty="0" err="1"/>
              <a:t>ni</a:t>
            </a:r>
            <a:r>
              <a:rPr lang="en-GB" sz="1500" dirty="0"/>
              <a:t> </a:t>
            </a:r>
            <a:r>
              <a:rPr lang="en-GB" sz="1500" dirty="0" err="1"/>
              <a:t>danda’a</a:t>
            </a:r>
            <a:r>
              <a:rPr lang="en-GB" sz="15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649769" y="6237275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24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 err="1">
                <a:latin typeface="Helvetica Light" panose="020B0403020202020204" pitchFamily="34" charset="0"/>
              </a:rPr>
              <a:t>Imala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 err="1">
                <a:latin typeface="Helvetica Light" panose="020B0403020202020204" pitchFamily="34" charset="0"/>
              </a:rPr>
              <a:t>Eegumsa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 err="1">
                <a:latin typeface="Helvetica Light" panose="020B0403020202020204" pitchFamily="34" charset="0"/>
              </a:rPr>
              <a:t>taasisuu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52340-A4E9-4143-9AF1-F6081372BE9D}"/>
              </a:ext>
            </a:extLst>
          </p:cNvPr>
          <p:cNvSpPr txBox="1"/>
          <p:nvPr/>
        </p:nvSpPr>
        <p:spPr>
          <a:xfrm>
            <a:off x="611185" y="124405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Qabeenya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Humna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namaa</a:t>
            </a:r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</p:txBody>
      </p:sp>
      <p:pic>
        <p:nvPicPr>
          <p:cNvPr id="4" name="Graphic 3" descr="Arrow circle">
            <a:extLst>
              <a:ext uri="{FF2B5EF4-FFF2-40B4-BE49-F238E27FC236}">
                <a16:creationId xmlns:a16="http://schemas.microsoft.com/office/drawing/2014/main" id="{2CE4B1D6-0A1F-43D6-B750-ECD53FCF4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457" y="1685058"/>
            <a:ext cx="861671" cy="861671"/>
          </a:xfrm>
          <a:prstGeom prst="rect">
            <a:avLst/>
          </a:prstGeom>
        </p:spPr>
      </p:pic>
      <p:pic>
        <p:nvPicPr>
          <p:cNvPr id="11" name="Graphic 10" descr="Warning">
            <a:extLst>
              <a:ext uri="{FF2B5EF4-FFF2-40B4-BE49-F238E27FC236}">
                <a16:creationId xmlns:a16="http://schemas.microsoft.com/office/drawing/2014/main" id="{B5CBD0C8-0C8F-4D48-978A-26FEB1CAE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769" y="3909033"/>
            <a:ext cx="728313" cy="728313"/>
          </a:xfrm>
          <a:prstGeom prst="rect">
            <a:avLst/>
          </a:prstGeom>
        </p:spPr>
      </p:pic>
      <p:pic>
        <p:nvPicPr>
          <p:cNvPr id="13" name="Graphic 12" descr="Binoculars">
            <a:extLst>
              <a:ext uri="{FF2B5EF4-FFF2-40B4-BE49-F238E27FC236}">
                <a16:creationId xmlns:a16="http://schemas.microsoft.com/office/drawing/2014/main" id="{77AC07BF-BF23-4B56-88C7-B65B16097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769" y="2722850"/>
            <a:ext cx="728313" cy="728313"/>
          </a:xfrm>
          <a:prstGeom prst="rect">
            <a:avLst/>
          </a:prstGeom>
        </p:spPr>
      </p:pic>
      <p:pic>
        <p:nvPicPr>
          <p:cNvPr id="9" name="Graphic 8" descr="Future">
            <a:extLst>
              <a:ext uri="{FF2B5EF4-FFF2-40B4-BE49-F238E27FC236}">
                <a16:creationId xmlns:a16="http://schemas.microsoft.com/office/drawing/2014/main" id="{AFEE284C-4C4B-42C3-8D3E-D31902E4F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769" y="5175758"/>
            <a:ext cx="728313" cy="7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1" y="1440000"/>
            <a:ext cx="3893291" cy="521322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Sagantaalee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Miidhaa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hin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qabne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sz="1900" dirty="0">
              <a:solidFill>
                <a:srgbClr val="283A51"/>
              </a:solidFill>
            </a:endParaRPr>
          </a:p>
          <a:p>
            <a:pPr lvl="2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25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8E90DE0-DF06-408B-A0A8-0F6C481F3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2975844"/>
            <a:ext cx="3893291" cy="2595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45E6B-1F98-4A01-8B3C-791DEED6254F}"/>
              </a:ext>
            </a:extLst>
          </p:cNvPr>
          <p:cNvSpPr txBox="1"/>
          <p:nvPr/>
        </p:nvSpPr>
        <p:spPr>
          <a:xfrm>
            <a:off x="498339" y="1961322"/>
            <a:ext cx="803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sz="1800" dirty="0">
                <a:solidFill>
                  <a:srgbClr val="283A51"/>
                </a:solidFill>
                <a:latin typeface="Helvetica Light" panose="020B0403020202020204"/>
              </a:rPr>
              <a:t>Dhimmi </a:t>
            </a:r>
            <a:r>
              <a:rPr lang="en-GB" sz="18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8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8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8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sagantaalee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gaariitti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wixinaa’in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baay’ee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beekamaa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yookaan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wayita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sagantaa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jiruu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balaa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iddoo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kennuu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dhiisutti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endParaRPr lang="en-GB" sz="1800" dirty="0">
              <a:solidFill>
                <a:srgbClr val="283A51"/>
              </a:solidFill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C4DFB-A2E6-4313-A035-4C6C6E8C2375}"/>
              </a:ext>
            </a:extLst>
          </p:cNvPr>
          <p:cNvSpPr txBox="1"/>
          <p:nvPr/>
        </p:nvSpPr>
        <p:spPr>
          <a:xfrm>
            <a:off x="4720432" y="2883511"/>
            <a:ext cx="4423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Yeroo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wixinee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tajaajila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kennuu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sagantaalee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taateewwanii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hojiilee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gamaaggamuutti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waa’ee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yaaduu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8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Fakkeenyaaf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Kitaaba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harkaa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Hojiilee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Gargaarsa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Namoomaa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ittisa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Daa’imaatiif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ulaagaalee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xiqqaate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guutamuu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sekteroota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qajeelfamoota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sagantaalee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wixineessuu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kennuuf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gargaaran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qajeelfamoota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ofii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qabaachuu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11BF-0A22-4FD5-837F-B34D561557C2}"/>
              </a:ext>
            </a:extLst>
          </p:cNvPr>
          <p:cNvSpPr txBox="1"/>
          <p:nvPr/>
        </p:nvSpPr>
        <p:spPr>
          <a:xfrm>
            <a:off x="611187" y="5571371"/>
            <a:ext cx="3245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by Odile </a:t>
            </a:r>
            <a:r>
              <a:rPr lang="en-GB" sz="1200" dirty="0" err="1"/>
              <a:t>Meylan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716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5478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Miidiyaa</a:t>
            </a:r>
            <a:r>
              <a:rPr lang="en-GB" dirty="0">
                <a:solidFill>
                  <a:srgbClr val="283A51"/>
                </a:solidFill>
              </a:rPr>
              <a:t> fi </a:t>
            </a:r>
            <a:r>
              <a:rPr lang="en-GB" dirty="0" err="1">
                <a:solidFill>
                  <a:srgbClr val="283A51"/>
                </a:solidFill>
              </a:rPr>
              <a:t>Quunnamtii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3123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26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Graphic 3" descr="Video camera">
            <a:extLst>
              <a:ext uri="{FF2B5EF4-FFF2-40B4-BE49-F238E27FC236}">
                <a16:creationId xmlns:a16="http://schemas.microsoft.com/office/drawing/2014/main" id="{B583C939-8845-4699-A5E2-57773B16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202382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584D3-B8A2-477A-99B0-7F97925931B9}"/>
              </a:ext>
            </a:extLst>
          </p:cNvPr>
          <p:cNvSpPr txBox="1"/>
          <p:nvPr/>
        </p:nvSpPr>
        <p:spPr>
          <a:xfrm>
            <a:off x="1781625" y="2077280"/>
            <a:ext cx="6584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Maxxansi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fakkiilee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/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suuraalee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seenaan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hirmaattota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sagantaa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dhabbilee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kamiiyyuu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baay’ee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barbachisaa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warra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seenaan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ba’u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balaa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fidu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ta’uu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hariiroon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sun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kabajaa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mirga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eenyummaa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Wantootni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quunnamtii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sana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barbachisan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hundi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nagaa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walii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galtee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sana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taasisaniin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walitti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kuufamuu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raabsamuu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maxxansamuu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miidiyaa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fayyadamuu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egumsa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teessoo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taasisuudhaaf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gargaaruuf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qajeelfamni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ifaa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ta’e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barbaachisa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</a:p>
        </p:txBody>
      </p:sp>
      <p:pic>
        <p:nvPicPr>
          <p:cNvPr id="10" name="Graphic 9" descr="Comment Like">
            <a:extLst>
              <a:ext uri="{FF2B5EF4-FFF2-40B4-BE49-F238E27FC236}">
                <a16:creationId xmlns:a16="http://schemas.microsoft.com/office/drawing/2014/main" id="{5AFA9186-4A33-4A9F-B917-03DCB636E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188" y="3590732"/>
            <a:ext cx="914400" cy="914400"/>
          </a:xfrm>
          <a:prstGeom prst="rect">
            <a:avLst/>
          </a:prstGeom>
        </p:spPr>
      </p:pic>
      <p:pic>
        <p:nvPicPr>
          <p:cNvPr id="12" name="Graphic 11" descr="Online meeting">
            <a:extLst>
              <a:ext uri="{FF2B5EF4-FFF2-40B4-BE49-F238E27FC236}">
                <a16:creationId xmlns:a16="http://schemas.microsoft.com/office/drawing/2014/main" id="{C105FFE2-0DD3-48CA-9C19-6FB5AB83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188" y="47382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59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1" y="1440000"/>
            <a:ext cx="3960810" cy="555055"/>
          </a:xfrm>
        </p:spPr>
        <p:txBody>
          <a:bodyPr/>
          <a:lstStyle/>
          <a:p>
            <a:r>
              <a:rPr lang="en-GB" dirty="0" err="1">
                <a:solidFill>
                  <a:srgbClr val="283A51"/>
                </a:solidFill>
              </a:rPr>
              <a:t>Baajata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Barbaaduu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60442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27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ADB04-B574-4741-BD4A-7EA8CFA8180E}"/>
              </a:ext>
            </a:extLst>
          </p:cNvPr>
          <p:cNvSpPr txBox="1"/>
          <p:nvPr/>
        </p:nvSpPr>
        <p:spPr>
          <a:xfrm>
            <a:off x="1695796" y="2244437"/>
            <a:ext cx="65670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sz="2000" dirty="0" err="1">
                <a:latin typeface="Helvetica Light" panose="020B0403020202020204"/>
              </a:rPr>
              <a:t>Dhaabbileen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ulaagaalee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eegumsa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gargaartota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karaa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maallaqaatiin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gargaaranii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guutuu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isaanii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kan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agarsiisan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ta’uu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qabu</a:t>
            </a:r>
            <a:r>
              <a:rPr lang="en-GB" sz="2000" dirty="0">
                <a:latin typeface="Helvetica Light" panose="020B0403020202020204"/>
              </a:rPr>
              <a:t>.</a:t>
            </a:r>
          </a:p>
          <a:p>
            <a:pPr lvl="2"/>
            <a:endParaRPr lang="en-GB" sz="2000" dirty="0">
              <a:latin typeface="Helvetica Light" panose="020B0403020202020204"/>
            </a:endParaRPr>
          </a:p>
          <a:p>
            <a:pPr lvl="2"/>
            <a:endParaRPr lang="en-GB" sz="2000" dirty="0"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sz="2000" dirty="0" err="1">
                <a:latin typeface="Helvetica Light" panose="020B0403020202020204"/>
              </a:rPr>
              <a:t>Hojii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eegumsa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taasisuutiif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akka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baasii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sagantaaleetti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wixinee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keessatti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qopheessuudhaan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ulaagaalee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eegumsa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taasisuu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guutuudhaan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ofii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isaanii</a:t>
            </a:r>
            <a:r>
              <a:rPr lang="en-GB" sz="2000" dirty="0">
                <a:latin typeface="Helvetica Light" panose="020B0403020202020204"/>
              </a:rPr>
              <a:t> of </a:t>
            </a:r>
            <a:r>
              <a:rPr lang="en-GB" sz="2000" dirty="0" err="1">
                <a:latin typeface="Helvetica Light" panose="020B0403020202020204"/>
              </a:rPr>
              <a:t>gargaaruu</a:t>
            </a:r>
            <a:r>
              <a:rPr lang="en-GB" sz="2000" dirty="0">
                <a:latin typeface="Helvetica Light" panose="020B0403020202020204"/>
              </a:rPr>
              <a:t> </a:t>
            </a:r>
            <a:r>
              <a:rPr lang="en-GB" sz="2000" dirty="0" err="1">
                <a:latin typeface="Helvetica Light" panose="020B0403020202020204"/>
              </a:rPr>
              <a:t>danda’u</a:t>
            </a:r>
            <a:r>
              <a:rPr lang="en-GB" sz="2000" dirty="0">
                <a:latin typeface="Helvetica Light" panose="020B0403020202020204"/>
              </a:rPr>
              <a:t>.</a:t>
            </a:r>
          </a:p>
          <a:p>
            <a:endParaRPr lang="en-GB" dirty="0"/>
          </a:p>
        </p:txBody>
      </p:sp>
      <p:pic>
        <p:nvPicPr>
          <p:cNvPr id="4" name="Graphic 3" descr="Rating 3 Star">
            <a:extLst>
              <a:ext uri="{FF2B5EF4-FFF2-40B4-BE49-F238E27FC236}">
                <a16:creationId xmlns:a16="http://schemas.microsoft.com/office/drawing/2014/main" id="{BDBA71F0-E58A-46A8-978C-6AD9C5EC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2107321"/>
            <a:ext cx="914400" cy="914400"/>
          </a:xfrm>
          <a:prstGeom prst="rect">
            <a:avLst/>
          </a:prstGeom>
        </p:spPr>
      </p:pic>
      <p:pic>
        <p:nvPicPr>
          <p:cNvPr id="10" name="Graphic 9" descr="Coins">
            <a:extLst>
              <a:ext uri="{FF2B5EF4-FFF2-40B4-BE49-F238E27FC236}">
                <a16:creationId xmlns:a16="http://schemas.microsoft.com/office/drawing/2014/main" id="{8748A00C-2B1A-4245-B7DA-15B7E2166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200" y="3640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1" y="1313411"/>
            <a:ext cx="5630584" cy="4923091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Waliin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hojjechuu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br>
              <a:rPr lang="en-GB" dirty="0"/>
            </a:b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hojjechuun</a:t>
            </a:r>
            <a:r>
              <a:rPr lang="en-GB" dirty="0"/>
              <a:t> </a:t>
            </a:r>
            <a:r>
              <a:rPr lang="en-GB" dirty="0" err="1"/>
              <a:t>fayidaalee</a:t>
            </a:r>
            <a:r>
              <a:rPr lang="en-GB" dirty="0"/>
              <a:t> </a:t>
            </a:r>
            <a:r>
              <a:rPr lang="en-GB" dirty="0" err="1"/>
              <a:t>hedduu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, </a:t>
            </a:r>
            <a:r>
              <a:rPr lang="en-GB" dirty="0" err="1"/>
              <a:t>garuu</a:t>
            </a:r>
            <a:r>
              <a:rPr lang="en-GB" dirty="0"/>
              <a:t> </a:t>
            </a:r>
            <a:r>
              <a:rPr lang="en-GB" dirty="0" err="1"/>
              <a:t>balaawwan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dabalatuu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. </a:t>
            </a:r>
            <a:r>
              <a:rPr lang="en-GB" dirty="0" err="1"/>
              <a:t>Qaamoleen</a:t>
            </a:r>
            <a:r>
              <a:rPr lang="en-GB" dirty="0"/>
              <a:t> </a:t>
            </a:r>
            <a:r>
              <a:rPr lang="en-GB" dirty="0" err="1"/>
              <a:t>gargaarsa</a:t>
            </a:r>
            <a:r>
              <a:rPr lang="en-GB" dirty="0"/>
              <a:t> </a:t>
            </a:r>
            <a:r>
              <a:rPr lang="en-GB" dirty="0" err="1"/>
              <a:t>taasisan</a:t>
            </a:r>
            <a:r>
              <a:rPr lang="en-GB" dirty="0"/>
              <a:t> </a:t>
            </a:r>
            <a:r>
              <a:rPr lang="en-GB" dirty="0" err="1"/>
              <a:t>isinii</a:t>
            </a:r>
            <a:r>
              <a:rPr lang="en-GB" dirty="0"/>
              <a:t> fi </a:t>
            </a:r>
            <a:r>
              <a:rPr lang="en-GB" dirty="0" err="1"/>
              <a:t>warri</a:t>
            </a:r>
            <a:r>
              <a:rPr lang="en-GB" dirty="0"/>
              <a:t> </a:t>
            </a:r>
            <a:r>
              <a:rPr lang="en-GB" dirty="0" err="1"/>
              <a:t>isin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hojjetan</a:t>
            </a:r>
            <a:r>
              <a:rPr lang="en-GB" dirty="0"/>
              <a:t> </a:t>
            </a:r>
            <a:r>
              <a:rPr lang="en-GB" dirty="0" err="1"/>
              <a:t>ulaagaalee</a:t>
            </a:r>
            <a:r>
              <a:rPr lang="en-GB" dirty="0"/>
              <a:t> </a:t>
            </a:r>
            <a:r>
              <a:rPr lang="en-GB" dirty="0" err="1"/>
              <a:t>isaanii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guuttaniif</a:t>
            </a:r>
            <a:r>
              <a:rPr lang="en-GB" dirty="0"/>
              <a:t> </a:t>
            </a:r>
            <a:r>
              <a:rPr lang="en-GB" dirty="0" err="1"/>
              <a:t>isin</a:t>
            </a:r>
            <a:r>
              <a:rPr lang="en-GB" dirty="0"/>
              <a:t> </a:t>
            </a:r>
            <a:r>
              <a:rPr lang="en-GB" dirty="0" err="1"/>
              <a:t>irraa</a:t>
            </a:r>
            <a:r>
              <a:rPr lang="en-GB" dirty="0"/>
              <a:t> </a:t>
            </a:r>
            <a:r>
              <a:rPr lang="en-GB" dirty="0" err="1"/>
              <a:t>eegu</a:t>
            </a:r>
            <a:r>
              <a:rPr lang="en-GB" dirty="0"/>
              <a:t>. 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dirty="0" err="1"/>
              <a:t>Akkaataa</a:t>
            </a:r>
            <a:r>
              <a:rPr lang="en-GB" dirty="0"/>
              <a:t> </a:t>
            </a:r>
            <a:r>
              <a:rPr lang="en-GB" dirty="0" err="1"/>
              <a:t>itti</a:t>
            </a:r>
            <a:r>
              <a:rPr lang="en-GB" dirty="0"/>
              <a:t> </a:t>
            </a:r>
            <a:r>
              <a:rPr lang="en-GB" dirty="0" err="1"/>
              <a:t>warreen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hojjettan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irraa</a:t>
            </a:r>
            <a:r>
              <a:rPr lang="en-GB" dirty="0"/>
              <a:t> </a:t>
            </a:r>
            <a:r>
              <a:rPr lang="en-GB" dirty="0" err="1"/>
              <a:t>jala</a:t>
            </a:r>
            <a:r>
              <a:rPr lang="en-GB" dirty="0"/>
              <a:t> </a:t>
            </a:r>
            <a:r>
              <a:rPr lang="en-GB" dirty="0" err="1"/>
              <a:t>isaa</a:t>
            </a:r>
            <a:r>
              <a:rPr lang="en-GB" dirty="0"/>
              <a:t> </a:t>
            </a:r>
            <a:r>
              <a:rPr lang="en-GB" dirty="0" err="1"/>
              <a:t>ilaaluu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ulaagaa</a:t>
            </a:r>
            <a:r>
              <a:rPr lang="en-GB" dirty="0"/>
              <a:t>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guutuu</a:t>
            </a:r>
            <a:r>
              <a:rPr lang="en-GB" dirty="0"/>
              <a:t> </a:t>
            </a:r>
            <a:r>
              <a:rPr lang="en-GB" dirty="0" err="1"/>
              <a:t>qaban</a:t>
            </a:r>
            <a:r>
              <a:rPr lang="en-GB" dirty="0"/>
              <a:t> </a:t>
            </a:r>
            <a:r>
              <a:rPr lang="en-GB" dirty="0" err="1"/>
              <a:t>ifatti</a:t>
            </a:r>
            <a:r>
              <a:rPr lang="en-GB" dirty="0"/>
              <a:t> </a:t>
            </a:r>
            <a:r>
              <a:rPr lang="en-GB" dirty="0" err="1"/>
              <a:t>itti</a:t>
            </a:r>
            <a:r>
              <a:rPr lang="en-GB" dirty="0"/>
              <a:t> </a:t>
            </a:r>
            <a:r>
              <a:rPr lang="en-GB" dirty="0" err="1"/>
              <a:t>himuun</a:t>
            </a:r>
            <a:r>
              <a:rPr lang="en-GB" dirty="0"/>
              <a:t> </a:t>
            </a:r>
            <a:r>
              <a:rPr lang="en-GB" dirty="0" err="1"/>
              <a:t>barbaachisaa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. 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dirty="0" err="1"/>
              <a:t>Akkamitti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warri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hojjettan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itti</a:t>
            </a:r>
            <a:r>
              <a:rPr lang="en-GB" dirty="0"/>
              <a:t> </a:t>
            </a:r>
            <a:r>
              <a:rPr lang="en-GB" dirty="0" err="1"/>
              <a:t>fudhatan</a:t>
            </a:r>
            <a:r>
              <a:rPr lang="en-GB" dirty="0"/>
              <a:t> </a:t>
            </a:r>
            <a:r>
              <a:rPr lang="en-GB" dirty="0" err="1"/>
              <a:t>ifa</a:t>
            </a:r>
            <a:r>
              <a:rPr lang="en-GB" dirty="0"/>
              <a:t> </a:t>
            </a:r>
            <a:r>
              <a:rPr lang="en-GB" dirty="0" err="1"/>
              <a:t>taasisaa</a:t>
            </a:r>
            <a:r>
              <a:rPr lang="en-GB" dirty="0"/>
              <a:t>. </a:t>
            </a:r>
            <a:r>
              <a:rPr lang="en-GB" b="1" dirty="0" err="1"/>
              <a:t>Walii-galtee</a:t>
            </a:r>
            <a:r>
              <a:rPr lang="en-GB" b="1" dirty="0"/>
              <a:t> fi </a:t>
            </a:r>
            <a:r>
              <a:rPr lang="en-GB" b="1" dirty="0" err="1"/>
              <a:t>waadaan</a:t>
            </a:r>
            <a:r>
              <a:rPr lang="en-GB" b="1" dirty="0"/>
              <a:t> </a:t>
            </a:r>
            <a:r>
              <a:rPr lang="en-GB" b="1" dirty="0" err="1"/>
              <a:t>waliin</a:t>
            </a:r>
            <a:r>
              <a:rPr lang="en-GB" b="1" dirty="0"/>
              <a:t> </a:t>
            </a:r>
            <a:r>
              <a:rPr lang="en-GB" b="1" dirty="0" err="1"/>
              <a:t>hojjechuu</a:t>
            </a:r>
            <a:r>
              <a:rPr lang="en-GB" b="1" dirty="0"/>
              <a:t> </a:t>
            </a:r>
            <a:r>
              <a:rPr lang="en-GB" b="1" dirty="0" err="1"/>
              <a:t>wantoota</a:t>
            </a:r>
            <a:r>
              <a:rPr lang="en-GB" b="1" dirty="0"/>
              <a:t> </a:t>
            </a:r>
            <a:r>
              <a:rPr lang="en-GB" b="1" dirty="0" err="1"/>
              <a:t>irraa</a:t>
            </a:r>
            <a:r>
              <a:rPr lang="en-GB" b="1" dirty="0"/>
              <a:t> </a:t>
            </a:r>
            <a:r>
              <a:rPr lang="en-GB" b="1" dirty="0" err="1"/>
              <a:t>eegamu</a:t>
            </a:r>
            <a:r>
              <a:rPr lang="en-GB" b="1" dirty="0"/>
              <a:t> of </a:t>
            </a:r>
            <a:r>
              <a:rPr lang="en-GB" b="1" dirty="0" err="1"/>
              <a:t>keessatti</a:t>
            </a:r>
            <a:r>
              <a:rPr lang="en-GB" b="1" dirty="0"/>
              <a:t> </a:t>
            </a:r>
            <a:r>
              <a:rPr lang="en-GB" b="1" dirty="0" err="1"/>
              <a:t>hammachiisuu</a:t>
            </a:r>
            <a:r>
              <a:rPr lang="en-GB" b="1" dirty="0"/>
              <a:t> </a:t>
            </a:r>
            <a:r>
              <a:rPr lang="en-GB" b="1" dirty="0" err="1"/>
              <a:t>qabu</a:t>
            </a:r>
            <a:r>
              <a:rPr lang="en-GB" b="1" dirty="0"/>
              <a:t>. </a:t>
            </a:r>
            <a:r>
              <a:rPr lang="en-GB" dirty="0" err="1"/>
              <a:t>Yeroo</a:t>
            </a:r>
            <a:r>
              <a:rPr lang="en-GB" dirty="0"/>
              <a:t> </a:t>
            </a:r>
            <a:r>
              <a:rPr lang="en-GB" dirty="0" err="1"/>
              <a:t>baay’ee</a:t>
            </a:r>
            <a:r>
              <a:rPr lang="en-GB" dirty="0"/>
              <a:t> </a:t>
            </a:r>
            <a:r>
              <a:rPr lang="en-GB" dirty="0" err="1"/>
              <a:t>walii-galteen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hojjechuu</a:t>
            </a:r>
            <a:r>
              <a:rPr lang="en-GB" dirty="0"/>
              <a:t> </a:t>
            </a:r>
            <a:r>
              <a:rPr lang="en-GB" dirty="0" err="1"/>
              <a:t>akkamittiin</a:t>
            </a:r>
            <a:r>
              <a:rPr lang="en-GB" dirty="0"/>
              <a:t> </a:t>
            </a:r>
            <a:r>
              <a:rPr lang="en-GB" dirty="0" err="1"/>
              <a:t>warri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hojjetan</a:t>
            </a:r>
            <a:r>
              <a:rPr lang="en-GB" dirty="0"/>
              <a:t> sun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akkaataa</a:t>
            </a:r>
            <a:r>
              <a:rPr lang="en-GB" dirty="0"/>
              <a:t> </a:t>
            </a:r>
            <a:r>
              <a:rPr lang="en-GB" dirty="0" err="1"/>
              <a:t>walii</a:t>
            </a:r>
            <a:r>
              <a:rPr lang="en-GB" dirty="0"/>
              <a:t> </a:t>
            </a:r>
            <a:r>
              <a:rPr lang="en-GB" dirty="0" err="1"/>
              <a:t>isaaniif</a:t>
            </a:r>
            <a:r>
              <a:rPr lang="en-GB" dirty="0"/>
              <a:t> </a:t>
            </a:r>
            <a:r>
              <a:rPr lang="en-GB" dirty="0" err="1"/>
              <a:t>taasisan</a:t>
            </a:r>
            <a:r>
              <a:rPr lang="en-GB" dirty="0"/>
              <a:t> of-</a:t>
            </a:r>
            <a:r>
              <a:rPr lang="en-GB" dirty="0" err="1"/>
              <a:t>keessatti</a:t>
            </a:r>
            <a:r>
              <a:rPr lang="en-GB" dirty="0"/>
              <a:t> </a:t>
            </a:r>
            <a:r>
              <a:rPr lang="en-GB" dirty="0" err="1"/>
              <a:t>qabachuu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 </a:t>
            </a:r>
            <a:r>
              <a:rPr lang="en-GB" dirty="0" err="1"/>
              <a:t>Dhaabbileen</a:t>
            </a:r>
            <a:r>
              <a:rPr lang="en-GB" dirty="0"/>
              <a:t> </a:t>
            </a:r>
            <a:r>
              <a:rPr lang="en-GB" dirty="0" err="1"/>
              <a:t>warreen</a:t>
            </a:r>
            <a:r>
              <a:rPr lang="en-GB" dirty="0"/>
              <a:t> </a:t>
            </a:r>
            <a:r>
              <a:rPr lang="en-GB" dirty="0" err="1"/>
              <a:t>jajjaboon</a:t>
            </a:r>
            <a:r>
              <a:rPr lang="en-GB" dirty="0"/>
              <a:t> </a:t>
            </a:r>
            <a:r>
              <a:rPr lang="en-GB" dirty="0" err="1"/>
              <a:t>ka’umsa</a:t>
            </a:r>
            <a:r>
              <a:rPr lang="en-GB" dirty="0"/>
              <a:t> </a:t>
            </a:r>
            <a:r>
              <a:rPr lang="en-GB" dirty="0" err="1"/>
              <a:t>warreen</a:t>
            </a:r>
            <a:r>
              <a:rPr lang="en-GB" dirty="0"/>
              <a:t> </a:t>
            </a:r>
            <a:r>
              <a:rPr lang="en-GB" dirty="0" err="1"/>
              <a:t>xixiqqoo</a:t>
            </a:r>
            <a:r>
              <a:rPr lang="en-GB" dirty="0"/>
              <a:t> </a:t>
            </a:r>
            <a:r>
              <a:rPr lang="en-GB" dirty="0" err="1"/>
              <a:t>ta’an</a:t>
            </a:r>
            <a:r>
              <a:rPr lang="en-GB" dirty="0"/>
              <a:t>  </a:t>
            </a:r>
            <a:r>
              <a:rPr lang="en-GB" dirty="0" err="1"/>
              <a:t>tumsuudhaaf</a:t>
            </a:r>
            <a:r>
              <a:rPr lang="en-GB" dirty="0"/>
              <a:t> </a:t>
            </a:r>
            <a:r>
              <a:rPr lang="en-GB" dirty="0" err="1"/>
              <a:t>fedha</a:t>
            </a:r>
            <a:r>
              <a:rPr lang="en-GB" dirty="0"/>
              <a:t> </a:t>
            </a:r>
            <a:r>
              <a:rPr lang="en-GB" dirty="0" err="1"/>
              <a:t>qabaachuu</a:t>
            </a:r>
            <a:r>
              <a:rPr lang="en-GB" dirty="0"/>
              <a:t> </a:t>
            </a:r>
            <a:r>
              <a:rPr lang="en-GB" dirty="0" err="1"/>
              <a:t>qabu</a:t>
            </a:r>
            <a:r>
              <a:rPr lang="en-GB" dirty="0"/>
              <a:t>.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b="1" dirty="0" err="1"/>
              <a:t>Eegumsa</a:t>
            </a:r>
            <a:r>
              <a:rPr lang="en-GB" b="1" dirty="0"/>
              <a:t> </a:t>
            </a:r>
            <a:r>
              <a:rPr lang="en-GB" b="1" dirty="0" err="1"/>
              <a:t>taasisuun</a:t>
            </a:r>
            <a:r>
              <a:rPr lang="en-GB" b="1" dirty="0"/>
              <a:t> </a:t>
            </a:r>
            <a:r>
              <a:rPr lang="en-GB" b="1" dirty="0" err="1"/>
              <a:t>qaama</a:t>
            </a:r>
            <a:r>
              <a:rPr lang="en-GB" b="1" dirty="0"/>
              <a:t> </a:t>
            </a:r>
            <a:r>
              <a:rPr lang="en-GB" b="1" dirty="0" err="1"/>
              <a:t>to’annaa</a:t>
            </a:r>
            <a:r>
              <a:rPr lang="en-GB" b="1" dirty="0"/>
              <a:t> </a:t>
            </a:r>
            <a:r>
              <a:rPr lang="en-GB" b="1" dirty="0" err="1"/>
              <a:t>fi</a:t>
            </a:r>
            <a:r>
              <a:rPr lang="en-GB" b="1" dirty="0"/>
              <a:t> </a:t>
            </a:r>
            <a:r>
              <a:rPr lang="en-GB" b="1" dirty="0" err="1"/>
              <a:t>gabaasa</a:t>
            </a:r>
            <a:r>
              <a:rPr lang="en-GB" b="1" dirty="0"/>
              <a:t> </a:t>
            </a:r>
            <a:r>
              <a:rPr lang="en-GB" b="1" dirty="0" err="1"/>
              <a:t>qaamota</a:t>
            </a:r>
            <a:r>
              <a:rPr lang="en-GB" b="1" dirty="0"/>
              <a:t> </a:t>
            </a:r>
            <a:r>
              <a:rPr lang="en-GB" b="1" dirty="0" err="1"/>
              <a:t>warreen</a:t>
            </a:r>
            <a:r>
              <a:rPr lang="en-GB" b="1" dirty="0"/>
              <a:t> </a:t>
            </a:r>
            <a:r>
              <a:rPr lang="en-GB" b="1" dirty="0" err="1"/>
              <a:t>waliin</a:t>
            </a:r>
            <a:r>
              <a:rPr lang="en-GB" b="1" dirty="0"/>
              <a:t> </a:t>
            </a:r>
            <a:r>
              <a:rPr lang="en-GB" b="1" dirty="0" err="1"/>
              <a:t>hojjetanii</a:t>
            </a:r>
            <a:r>
              <a:rPr lang="en-GB" b="1" dirty="0"/>
              <a:t> </a:t>
            </a:r>
            <a:r>
              <a:rPr lang="en-GB" b="1" dirty="0" err="1"/>
              <a:t>ta’uu</a:t>
            </a:r>
            <a:r>
              <a:rPr lang="en-GB" b="1" dirty="0"/>
              <a:t> </a:t>
            </a:r>
            <a:r>
              <a:rPr lang="en-GB" b="1" dirty="0" err="1"/>
              <a:t>qaba</a:t>
            </a:r>
            <a:r>
              <a:rPr lang="en-GB" b="1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90" y="623123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28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Graphic 3" descr="Boardroom">
            <a:extLst>
              <a:ext uri="{FF2B5EF4-FFF2-40B4-BE49-F238E27FC236}">
                <a16:creationId xmlns:a16="http://schemas.microsoft.com/office/drawing/2014/main" id="{012EC550-2293-4E07-A48B-7922B6BA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775" y="2161093"/>
            <a:ext cx="2291034" cy="22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9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taasisuudhaaf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barbaachisa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252870" y="1787386"/>
            <a:ext cx="6279945" cy="4192174"/>
          </a:xfrm>
        </p:spPr>
        <p:txBody>
          <a:bodyPr>
            <a:normAutofit fontScale="92500"/>
          </a:bodyPr>
          <a:lstStyle/>
          <a:p>
            <a:pPr marL="0" lvl="2" indent="0">
              <a:buNone/>
            </a:pPr>
            <a:r>
              <a:rPr lang="en-GB" dirty="0" err="1"/>
              <a:t>Dhaabbileen</a:t>
            </a:r>
            <a:r>
              <a:rPr lang="en-GB" dirty="0"/>
              <a:t> </a:t>
            </a:r>
            <a:r>
              <a:rPr lang="en-GB" dirty="0" err="1"/>
              <a:t>teekinooloojii</a:t>
            </a:r>
            <a:r>
              <a:rPr lang="en-GB" dirty="0"/>
              <a:t> </a:t>
            </a:r>
            <a:r>
              <a:rPr lang="en-GB" dirty="0" err="1"/>
              <a:t>poolisii</a:t>
            </a:r>
            <a:r>
              <a:rPr lang="en-GB" dirty="0"/>
              <a:t> </a:t>
            </a:r>
            <a:r>
              <a:rPr lang="en-GB" dirty="0" err="1"/>
              <a:t>odeeffannoo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quunnamtii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qajeelfama</a:t>
            </a:r>
            <a:r>
              <a:rPr lang="en-GB" dirty="0"/>
              <a:t> </a:t>
            </a:r>
            <a:r>
              <a:rPr lang="en-GB" dirty="0" err="1"/>
              <a:t>akkaa</a:t>
            </a:r>
            <a:r>
              <a:rPr lang="en-GB" dirty="0"/>
              <a:t> </a:t>
            </a:r>
            <a:r>
              <a:rPr lang="en-GB" dirty="0" err="1"/>
              <a:t>karaa</a:t>
            </a:r>
            <a:r>
              <a:rPr lang="en-GB" dirty="0"/>
              <a:t> </a:t>
            </a:r>
            <a:r>
              <a:rPr lang="en-GB" dirty="0" err="1"/>
              <a:t>sirrii</a:t>
            </a:r>
            <a:r>
              <a:rPr lang="en-GB" dirty="0"/>
              <a:t> </a:t>
            </a:r>
            <a:r>
              <a:rPr lang="en-GB" dirty="0" err="1"/>
              <a:t>ta’een</a:t>
            </a:r>
            <a:r>
              <a:rPr lang="en-GB" dirty="0"/>
              <a:t> </a:t>
            </a:r>
            <a:r>
              <a:rPr lang="en-GB" dirty="0" err="1"/>
              <a:t>itti</a:t>
            </a:r>
            <a:r>
              <a:rPr lang="en-GB" dirty="0"/>
              <a:t> </a:t>
            </a:r>
            <a:r>
              <a:rPr lang="en-GB" dirty="0" err="1"/>
              <a:t>fayyadamuudhaaf</a:t>
            </a:r>
            <a:r>
              <a:rPr lang="en-GB" dirty="0"/>
              <a:t> </a:t>
            </a:r>
            <a:r>
              <a:rPr lang="en-GB" dirty="0" err="1"/>
              <a:t>qajeelfama</a:t>
            </a:r>
            <a:r>
              <a:rPr lang="en-GB" dirty="0"/>
              <a:t> </a:t>
            </a:r>
            <a:r>
              <a:rPr lang="en-GB" dirty="0" err="1"/>
              <a:t>qabu</a:t>
            </a:r>
            <a:r>
              <a:rPr lang="en-GB" dirty="0"/>
              <a:t> </a:t>
            </a:r>
            <a:r>
              <a:rPr lang="en-GB" dirty="0" err="1"/>
              <a:t>irraa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fayyadamu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Dhaabbatni</a:t>
            </a:r>
            <a:r>
              <a:rPr lang="en-GB" dirty="0"/>
              <a:t> ICT </a:t>
            </a:r>
            <a:r>
              <a:rPr lang="en-GB" dirty="0" err="1"/>
              <a:t>isaa</a:t>
            </a:r>
            <a:r>
              <a:rPr lang="en-GB" dirty="0"/>
              <a:t> </a:t>
            </a:r>
            <a:r>
              <a:rPr lang="en-GB" dirty="0" err="1"/>
              <a:t>wantoota</a:t>
            </a:r>
            <a:r>
              <a:rPr lang="en-GB" dirty="0"/>
              <a:t> </a:t>
            </a:r>
            <a:r>
              <a:rPr lang="en-GB" dirty="0" err="1"/>
              <a:t>saal-quunamtii</a:t>
            </a:r>
            <a:r>
              <a:rPr lang="en-GB" dirty="0"/>
              <a:t> </a:t>
            </a:r>
            <a:r>
              <a:rPr lang="en-GB" dirty="0" err="1"/>
              <a:t>dabalatee</a:t>
            </a:r>
            <a:r>
              <a:rPr lang="en-GB" dirty="0"/>
              <a:t>, </a:t>
            </a:r>
            <a:r>
              <a:rPr lang="en-GB" dirty="0" err="1"/>
              <a:t>wantoota</a:t>
            </a:r>
            <a:r>
              <a:rPr lang="en-GB" dirty="0"/>
              <a:t> </a:t>
            </a:r>
            <a:r>
              <a:rPr lang="en-GB" dirty="0" err="1"/>
              <a:t>sirrii</a:t>
            </a:r>
            <a:r>
              <a:rPr lang="en-GB" dirty="0"/>
              <a:t> </a:t>
            </a:r>
            <a:r>
              <a:rPr lang="en-GB" dirty="0" err="1"/>
              <a:t>hin</a:t>
            </a:r>
            <a:r>
              <a:rPr lang="en-GB" dirty="0"/>
              <a:t> </a:t>
            </a:r>
            <a:r>
              <a:rPr lang="en-GB" dirty="0" err="1"/>
              <a:t>taane</a:t>
            </a:r>
            <a:r>
              <a:rPr lang="en-GB" dirty="0"/>
              <a:t>, </a:t>
            </a:r>
            <a:r>
              <a:rPr lang="en-GB" dirty="0" err="1"/>
              <a:t>yookaan</a:t>
            </a:r>
            <a:r>
              <a:rPr lang="en-GB" dirty="0"/>
              <a:t> </a:t>
            </a:r>
            <a:r>
              <a:rPr lang="en-GB" dirty="0" err="1"/>
              <a:t>wantoota</a:t>
            </a:r>
            <a:r>
              <a:rPr lang="en-GB" dirty="0"/>
              <a:t> al-</a:t>
            </a:r>
            <a:r>
              <a:rPr lang="en-GB" dirty="0" err="1"/>
              <a:t>seerummaa</a:t>
            </a:r>
            <a:r>
              <a:rPr lang="en-GB" dirty="0"/>
              <a:t> </a:t>
            </a:r>
            <a:r>
              <a:rPr lang="en-GB" dirty="0" err="1"/>
              <a:t>qaban</a:t>
            </a:r>
            <a:r>
              <a:rPr lang="en-GB" dirty="0"/>
              <a:t> </a:t>
            </a:r>
            <a:r>
              <a:rPr lang="en-GB" dirty="0" err="1"/>
              <a:t>ittiin</a:t>
            </a:r>
            <a:r>
              <a:rPr lang="en-GB" dirty="0"/>
              <a:t> </a:t>
            </a:r>
            <a:r>
              <a:rPr lang="en-GB" dirty="0" err="1"/>
              <a:t>fudhachuu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daddabarsuu</a:t>
            </a:r>
            <a:r>
              <a:rPr lang="en-GB" dirty="0"/>
              <a:t> </a:t>
            </a:r>
            <a:r>
              <a:rPr lang="en-GB" dirty="0" err="1"/>
              <a:t>hin</a:t>
            </a:r>
            <a:r>
              <a:rPr lang="en-GB" dirty="0"/>
              <a:t> </a:t>
            </a:r>
            <a:r>
              <a:rPr lang="en-GB" dirty="0" err="1"/>
              <a:t>qaban</a:t>
            </a:r>
            <a:r>
              <a:rPr lang="en-GB" dirty="0"/>
              <a:t>.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r>
              <a:rPr lang="en-GB" dirty="0" err="1"/>
              <a:t>Gareen</a:t>
            </a:r>
            <a:r>
              <a:rPr lang="en-GB" dirty="0"/>
              <a:t> ICT </a:t>
            </a:r>
            <a:r>
              <a:rPr lang="en-GB" dirty="0" err="1"/>
              <a:t>dhaabbileen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odeeffannoo</a:t>
            </a:r>
            <a:r>
              <a:rPr lang="en-GB" dirty="0"/>
              <a:t> </a:t>
            </a:r>
            <a:r>
              <a:rPr lang="en-GB" dirty="0" err="1"/>
              <a:t>gurguddaa</a:t>
            </a:r>
            <a:r>
              <a:rPr lang="en-GB" dirty="0"/>
              <a:t> </a:t>
            </a:r>
            <a:r>
              <a:rPr lang="en-GB" dirty="0" err="1"/>
              <a:t>waa’ee</a:t>
            </a:r>
            <a:r>
              <a:rPr lang="en-GB" dirty="0"/>
              <a:t> </a:t>
            </a:r>
            <a:r>
              <a:rPr lang="en-GB" dirty="0" err="1"/>
              <a:t>hojjettootaa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namoota</a:t>
            </a:r>
            <a:r>
              <a:rPr lang="en-GB" dirty="0"/>
              <a:t>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hojjetanii</a:t>
            </a:r>
            <a:r>
              <a:rPr lang="en-GB" dirty="0"/>
              <a:t> </a:t>
            </a:r>
            <a:r>
              <a:rPr lang="en-GB" dirty="0" err="1"/>
              <a:t>bifa</a:t>
            </a:r>
            <a:r>
              <a:rPr lang="en-GB" dirty="0"/>
              <a:t> </a:t>
            </a:r>
            <a:r>
              <a:rPr lang="en-GB" dirty="0" err="1"/>
              <a:t>amansiisaa</a:t>
            </a:r>
            <a:r>
              <a:rPr lang="en-GB" dirty="0"/>
              <a:t> </a:t>
            </a:r>
            <a:r>
              <a:rPr lang="en-GB" dirty="0" err="1"/>
              <a:t>ta’een</a:t>
            </a:r>
            <a:r>
              <a:rPr lang="en-GB" dirty="0"/>
              <a:t> </a:t>
            </a:r>
            <a:r>
              <a:rPr lang="en-GB" dirty="0" err="1"/>
              <a:t>kuufachuu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gargaruuf</a:t>
            </a:r>
            <a:r>
              <a:rPr lang="en-GB" dirty="0"/>
              <a:t> </a:t>
            </a:r>
            <a:r>
              <a:rPr lang="en-GB" dirty="0" err="1"/>
              <a:t>siistemii</a:t>
            </a:r>
            <a:r>
              <a:rPr lang="en-GB" dirty="0"/>
              <a:t> </a:t>
            </a:r>
            <a:r>
              <a:rPr lang="en-GB" dirty="0" err="1"/>
              <a:t>yookaan</a:t>
            </a:r>
            <a:r>
              <a:rPr lang="en-GB" dirty="0"/>
              <a:t> </a:t>
            </a:r>
            <a:r>
              <a:rPr lang="en-GB" dirty="0" err="1"/>
              <a:t>haala</a:t>
            </a:r>
            <a:r>
              <a:rPr lang="en-GB" dirty="0"/>
              <a:t> </a:t>
            </a:r>
            <a:r>
              <a:rPr lang="en-GB" dirty="0" err="1"/>
              <a:t>uumuu</a:t>
            </a:r>
            <a:r>
              <a:rPr lang="en-GB" dirty="0"/>
              <a:t> </a:t>
            </a:r>
            <a:r>
              <a:rPr lang="en-GB" dirty="0" err="1"/>
              <a:t>qabu</a:t>
            </a:r>
            <a:r>
              <a:rPr lang="en-GB" dirty="0"/>
              <a:t>. </a:t>
            </a:r>
            <a:r>
              <a:rPr lang="en-GB" dirty="0" err="1"/>
              <a:t>Inni</a:t>
            </a:r>
            <a:r>
              <a:rPr lang="en-GB" dirty="0"/>
              <a:t> </a:t>
            </a:r>
            <a:r>
              <a:rPr lang="en-GB" dirty="0" err="1"/>
              <a:t>kunis</a:t>
            </a:r>
            <a:r>
              <a:rPr lang="en-GB" dirty="0"/>
              <a:t> </a:t>
            </a:r>
            <a:r>
              <a:rPr lang="en-GB" dirty="0" err="1"/>
              <a:t>seera</a:t>
            </a:r>
            <a:r>
              <a:rPr lang="en-GB" dirty="0"/>
              <a:t> </a:t>
            </a:r>
            <a:r>
              <a:rPr lang="en-GB" dirty="0" err="1"/>
              <a:t>ittisa</a:t>
            </a:r>
            <a:r>
              <a:rPr lang="en-GB" dirty="0"/>
              <a:t> </a:t>
            </a:r>
            <a:r>
              <a:rPr lang="en-GB" dirty="0" err="1"/>
              <a:t>odeeffannoo</a:t>
            </a:r>
            <a:r>
              <a:rPr lang="en-GB" dirty="0"/>
              <a:t> </a:t>
            </a:r>
            <a:r>
              <a:rPr lang="en-GB" dirty="0" err="1"/>
              <a:t>murteessoo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wal</a:t>
            </a:r>
            <a:r>
              <a:rPr lang="en-GB" dirty="0"/>
              <a:t> </a:t>
            </a:r>
            <a:r>
              <a:rPr lang="en-GB" dirty="0" err="1"/>
              <a:t>simu</a:t>
            </a:r>
            <a:r>
              <a:rPr lang="en-GB" dirty="0"/>
              <a:t> </a:t>
            </a:r>
            <a:r>
              <a:rPr lang="en-GB" dirty="0" err="1"/>
              <a:t>ta’uu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303389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29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BB0A4-1438-4FD6-B1B9-E4D59DA901DD}"/>
              </a:ext>
            </a:extLst>
          </p:cNvPr>
          <p:cNvSpPr txBox="1"/>
          <p:nvPr/>
        </p:nvSpPr>
        <p:spPr>
          <a:xfrm>
            <a:off x="619200" y="1166191"/>
            <a:ext cx="76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Tekinooloogii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Odeeffannoo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Quunnamtii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(ICT)</a:t>
            </a:r>
          </a:p>
        </p:txBody>
      </p:sp>
      <p:pic>
        <p:nvPicPr>
          <p:cNvPr id="8" name="Graphic 7" descr="Online meeting">
            <a:extLst>
              <a:ext uri="{FF2B5EF4-FFF2-40B4-BE49-F238E27FC236}">
                <a16:creationId xmlns:a16="http://schemas.microsoft.com/office/drawing/2014/main" id="{2C475F33-DE07-4412-B046-15478C3F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521" y="1733571"/>
            <a:ext cx="914400" cy="914400"/>
          </a:xfrm>
          <a:prstGeom prst="rect">
            <a:avLst/>
          </a:prstGeom>
        </p:spPr>
      </p:pic>
      <p:pic>
        <p:nvPicPr>
          <p:cNvPr id="10" name="Graphic 9" descr="Gavel">
            <a:extLst>
              <a:ext uri="{FF2B5EF4-FFF2-40B4-BE49-F238E27FC236}">
                <a16:creationId xmlns:a16="http://schemas.microsoft.com/office/drawing/2014/main" id="{DD7BB494-CE9E-4FC7-A7AE-23479AC79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21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54397F3B-5B37-4429-BBCD-997761DEC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521" y="4494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Kutaa</a:t>
            </a:r>
            <a:r>
              <a:rPr lang="en-GB" dirty="0"/>
              <a:t> </a:t>
            </a:r>
            <a:r>
              <a:rPr lang="en-GB" dirty="0" err="1"/>
              <a:t>jalqabaa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…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CA2D549F-B16C-4F89-AA0C-8B06C94A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3148"/>
            <a:ext cx="91440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36" y="1944781"/>
            <a:ext cx="259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maalii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dha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132" y="2407824"/>
            <a:ext cx="275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taasisuu/hiikaa</a:t>
            </a:r>
            <a:r>
              <a:rPr lang="en-US" dirty="0">
                <a:solidFill>
                  <a:srgbClr val="FFFFFF"/>
                </a:solidFill>
              </a:rPr>
              <a:t> SEAH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599" y="2407824"/>
            <a:ext cx="38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Ulaagaalee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Sekteroota</a:t>
            </a:r>
            <a:r>
              <a:rPr lang="en-US" dirty="0">
                <a:solidFill>
                  <a:srgbClr val="FFFFFF"/>
                </a:solidFill>
              </a:rPr>
              <a:t> SEAH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1800" y="4048320"/>
            <a:ext cx="259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</a:t>
            </a:r>
            <a:r>
              <a:rPr lang="en-US" dirty="0">
                <a:solidFill>
                  <a:srgbClr val="FFFFFF"/>
                </a:solidFill>
              </a:rPr>
              <a:t>/ </a:t>
            </a:r>
            <a:r>
              <a:rPr lang="en-US" dirty="0" err="1">
                <a:solidFill>
                  <a:srgbClr val="FFFFFF"/>
                </a:solidFill>
              </a:rPr>
              <a:t>Haal-galumsa</a:t>
            </a:r>
            <a:r>
              <a:rPr lang="en-US" dirty="0">
                <a:solidFill>
                  <a:srgbClr val="FFFFFF"/>
                </a:solidFill>
              </a:rPr>
              <a:t> SEAH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7202" y="4617202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Taasisuu/Seenaa</a:t>
            </a:r>
            <a:r>
              <a:rPr lang="en-US" dirty="0">
                <a:solidFill>
                  <a:srgbClr val="FFFFFF"/>
                </a:solidFill>
              </a:rPr>
              <a:t> SEAH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7648" y="3823414"/>
            <a:ext cx="2556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Eegumsa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Taasisuu/Balaa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Dhimmoota</a:t>
            </a:r>
            <a:r>
              <a:rPr lang="en-US" dirty="0">
                <a:solidFill>
                  <a:srgbClr val="FFFFFF"/>
                </a:solidFill>
              </a:rPr>
              <a:t> SEAH</a:t>
            </a:r>
            <a:endParaRPr lang="en-US" dirty="0"/>
          </a:p>
        </p:txBody>
      </p:sp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6D36F0DA-86DF-4E99-BE41-1F132557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274"/>
            <a:ext cx="9144000" cy="48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010B-B368-4FCB-8ADB-45E8D6FF6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Kutaa</a:t>
            </a:r>
            <a:r>
              <a:rPr lang="en-GB" dirty="0"/>
              <a:t> </a:t>
            </a:r>
            <a:r>
              <a:rPr lang="en-GB" dirty="0" err="1"/>
              <a:t>Afuraffaa</a:t>
            </a:r>
            <a:r>
              <a:rPr lang="en-GB" dirty="0"/>
              <a:t> </a:t>
            </a:r>
            <a:r>
              <a:rPr lang="en-GB" dirty="0" err="1"/>
              <a:t>Imalichaa</a:t>
            </a:r>
            <a:r>
              <a:rPr lang="en-GB" dirty="0"/>
              <a:t> …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AB60866-D215-4C7C-9421-4F6CB4D88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5457"/>
            <a:ext cx="9144000" cy="3740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2899" y="1884329"/>
            <a:ext cx="529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Yoo</a:t>
            </a:r>
            <a:r>
              <a:rPr lang="en-US" dirty="0"/>
              <a:t> </a:t>
            </a:r>
            <a:r>
              <a:rPr lang="en-US" dirty="0" err="1"/>
              <a:t>Rakkoon</a:t>
            </a:r>
            <a:r>
              <a:rPr lang="en-US" dirty="0"/>
              <a:t> </a:t>
            </a:r>
            <a:r>
              <a:rPr lang="en-US" dirty="0" err="1"/>
              <a:t>Jiraateef</a:t>
            </a:r>
            <a:r>
              <a:rPr lang="en-US" dirty="0"/>
              <a:t> </a:t>
            </a:r>
            <a:r>
              <a:rPr lang="en-US" dirty="0" err="1"/>
              <a:t>Maaltu</a:t>
            </a:r>
            <a:r>
              <a:rPr lang="en-US" dirty="0"/>
              <a:t> </a:t>
            </a:r>
            <a:r>
              <a:rPr lang="en-US" dirty="0" err="1"/>
              <a:t>Godhamuu</a:t>
            </a:r>
            <a:r>
              <a:rPr lang="en-US" dirty="0"/>
              <a:t> </a:t>
            </a:r>
            <a:r>
              <a:rPr lang="en-US" dirty="0" err="1"/>
              <a:t>Qabu</a:t>
            </a:r>
            <a:r>
              <a:rPr lang="en-US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54744"/>
            <a:ext cx="252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Guddisanii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dubbachuu</a:t>
            </a:r>
            <a:r>
              <a:rPr lang="en-US" dirty="0">
                <a:solidFill>
                  <a:srgbClr val="FFFFFF"/>
                </a:solidFill>
              </a:rPr>
              <a:t>/mala </a:t>
            </a:r>
            <a:r>
              <a:rPr lang="en-US" dirty="0" err="1">
                <a:solidFill>
                  <a:srgbClr val="FFFFFF"/>
                </a:solidFill>
              </a:rPr>
              <a:t>dhoksaa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saaxiluu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6343" y="2334269"/>
            <a:ext cx="277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Tooftaa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gabaasaa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Hawaasa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giddu-galeeffate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4963" y="3755002"/>
            <a:ext cx="258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Bulchiinsa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Dhimmootaa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172" y="3385670"/>
            <a:ext cx="132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Qorannoo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780BC917-5C99-4F3E-8C30-4799D52FB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275"/>
            <a:ext cx="9144000" cy="47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0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rakkoon</a:t>
            </a:r>
            <a:r>
              <a:rPr lang="en-GB" dirty="0"/>
              <a:t> </a:t>
            </a:r>
            <a:r>
              <a:rPr lang="en-GB" dirty="0" err="1"/>
              <a:t>jiraateef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godhama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889766" y="1709530"/>
            <a:ext cx="5862976" cy="4176121"/>
          </a:xfrm>
        </p:spPr>
        <p:txBody>
          <a:bodyPr>
            <a:normAutofit fontScale="77500" lnSpcReduction="20000"/>
          </a:bodyPr>
          <a:lstStyle/>
          <a:p>
            <a:pPr marL="0" lvl="2" indent="0">
              <a:buNone/>
            </a:pPr>
            <a:r>
              <a:rPr lang="en-GB" dirty="0" err="1"/>
              <a:t>Malli</a:t>
            </a:r>
            <a:r>
              <a:rPr lang="en-GB" dirty="0"/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guddisanii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dubbachuu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/mala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dhoksaa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saaxiluu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b="1" dirty="0" err="1">
                <a:solidFill>
                  <a:srgbClr val="283A51"/>
                </a:solidFill>
                <a:latin typeface="Helvetica Light" panose="020B0403020202020204"/>
              </a:rPr>
              <a:t>dhimmoota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waa’ee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b="1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b="1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hacuuccaa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dhiibbaa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doorsisa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saalaa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miidhaaleen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aknneen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biroo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b="1" dirty="0" err="1">
                <a:solidFill>
                  <a:srgbClr val="283A51"/>
                </a:solidFill>
                <a:latin typeface="Helvetica Light" panose="020B0403020202020204"/>
              </a:rPr>
              <a:t>gabaasuudhaaf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hojjettoota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b="1" dirty="0" err="1">
                <a:solidFill>
                  <a:srgbClr val="283A51"/>
                </a:solidFill>
                <a:latin typeface="Helvetica Light" panose="020B0403020202020204"/>
              </a:rPr>
              <a:t>gargaara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Maloonni</a:t>
            </a:r>
            <a:r>
              <a:rPr lang="en-GB" dirty="0"/>
              <a:t> </a:t>
            </a:r>
            <a:r>
              <a:rPr lang="en-GB" dirty="0" err="1"/>
              <a:t>kunneen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</a:t>
            </a:r>
            <a:r>
              <a:rPr lang="en-GB" dirty="0" err="1"/>
              <a:t>hundaaf</a:t>
            </a:r>
            <a:r>
              <a:rPr lang="en-GB" dirty="0"/>
              <a:t> </a:t>
            </a:r>
            <a:r>
              <a:rPr lang="en-GB" dirty="0" err="1"/>
              <a:t>hojjechuu</a:t>
            </a:r>
            <a:r>
              <a:rPr lang="en-GB" dirty="0"/>
              <a:t> fi </a:t>
            </a:r>
            <a:r>
              <a:rPr lang="en-GB" dirty="0" err="1"/>
              <a:t>namni</a:t>
            </a:r>
            <a:r>
              <a:rPr lang="en-GB" dirty="0"/>
              <a:t> </a:t>
            </a:r>
            <a:r>
              <a:rPr lang="en-GB" dirty="0" err="1"/>
              <a:t>kamuu</a:t>
            </a:r>
            <a:r>
              <a:rPr lang="en-GB" dirty="0"/>
              <a:t> </a:t>
            </a:r>
            <a:r>
              <a:rPr lang="en-GB" dirty="0" err="1"/>
              <a:t>argachuu</a:t>
            </a:r>
            <a:r>
              <a:rPr lang="en-GB" dirty="0"/>
              <a:t> </a:t>
            </a:r>
            <a:r>
              <a:rPr lang="en-GB" dirty="0" err="1"/>
              <a:t>danda’uu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 </a:t>
            </a:r>
            <a:r>
              <a:rPr lang="en-GB" dirty="0" err="1"/>
              <a:t>Isaan</a:t>
            </a:r>
            <a:r>
              <a:rPr lang="en-GB" dirty="0"/>
              <a:t> kun </a:t>
            </a:r>
            <a:r>
              <a:rPr lang="en-GB" dirty="0" err="1"/>
              <a:t>mirgoota</a:t>
            </a:r>
            <a:r>
              <a:rPr lang="en-GB" dirty="0"/>
              <a:t>, </a:t>
            </a:r>
            <a:r>
              <a:rPr lang="en-GB" dirty="0" err="1"/>
              <a:t>fedhii</a:t>
            </a:r>
            <a:r>
              <a:rPr lang="en-GB" dirty="0"/>
              <a:t>, fi </a:t>
            </a:r>
            <a:r>
              <a:rPr lang="en-GB" dirty="0" err="1"/>
              <a:t>hawwii</a:t>
            </a:r>
            <a:r>
              <a:rPr lang="en-GB" dirty="0"/>
              <a:t> </a:t>
            </a:r>
            <a:r>
              <a:rPr lang="en-GB" dirty="0" err="1"/>
              <a:t>warra</a:t>
            </a:r>
            <a:r>
              <a:rPr lang="en-GB" dirty="0"/>
              <a:t> </a:t>
            </a:r>
            <a:r>
              <a:rPr lang="en-GB" dirty="0" err="1"/>
              <a:t>baraaramaniif</a:t>
            </a:r>
            <a:r>
              <a:rPr lang="en-GB" dirty="0"/>
              <a:t> </a:t>
            </a:r>
            <a:r>
              <a:rPr lang="en-GB" dirty="0" err="1"/>
              <a:t>dursa</a:t>
            </a:r>
            <a:r>
              <a:rPr lang="en-GB" dirty="0"/>
              <a:t> </a:t>
            </a:r>
            <a:r>
              <a:rPr lang="en-GB" dirty="0" err="1"/>
              <a:t>kennuu</a:t>
            </a:r>
            <a:r>
              <a:rPr lang="en-GB" dirty="0"/>
              <a:t> </a:t>
            </a:r>
            <a:r>
              <a:rPr lang="en-GB" dirty="0" err="1"/>
              <a:t>qabu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Hojjettootnii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warri</a:t>
            </a:r>
            <a:r>
              <a:rPr lang="en-GB" dirty="0"/>
              <a:t>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hojjetan</a:t>
            </a:r>
            <a:r>
              <a:rPr lang="en-GB" dirty="0"/>
              <a:t> </a:t>
            </a:r>
            <a:r>
              <a:rPr lang="en-GB" dirty="0" err="1"/>
              <a:t>hundi</a:t>
            </a:r>
            <a:r>
              <a:rPr lang="en-GB" dirty="0"/>
              <a:t> </a:t>
            </a:r>
            <a:r>
              <a:rPr lang="en-GB" dirty="0" err="1"/>
              <a:t>wayita</a:t>
            </a:r>
            <a:r>
              <a:rPr lang="en-GB" dirty="0"/>
              <a:t>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dhimmoota</a:t>
            </a:r>
            <a:r>
              <a:rPr lang="en-GB" dirty="0"/>
              <a:t> </a:t>
            </a:r>
            <a:r>
              <a:rPr lang="en-GB" dirty="0" err="1"/>
              <a:t>jiran</a:t>
            </a:r>
            <a:r>
              <a:rPr lang="en-GB" dirty="0"/>
              <a:t> </a:t>
            </a:r>
            <a:r>
              <a:rPr lang="en-GB" dirty="0" err="1"/>
              <a:t>gabaasanitti</a:t>
            </a:r>
            <a:r>
              <a:rPr lang="en-GB" dirty="0"/>
              <a:t> </a:t>
            </a:r>
            <a:r>
              <a:rPr lang="en-GB" dirty="0" err="1"/>
              <a:t>malli</a:t>
            </a:r>
            <a:r>
              <a:rPr lang="en-GB" dirty="0"/>
              <a:t> </a:t>
            </a:r>
            <a:r>
              <a:rPr lang="en-GB" dirty="0" err="1"/>
              <a:t>gabaasichaa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gargaaruu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isaaniif</a:t>
            </a:r>
            <a:r>
              <a:rPr lang="en-GB" dirty="0"/>
              <a:t> </a:t>
            </a:r>
            <a:r>
              <a:rPr lang="en-GB" dirty="0" err="1"/>
              <a:t>godhu</a:t>
            </a:r>
            <a:r>
              <a:rPr lang="en-GB" dirty="0"/>
              <a:t> </a:t>
            </a:r>
            <a:r>
              <a:rPr lang="en-GB" dirty="0" err="1"/>
              <a:t>amantii</a:t>
            </a:r>
            <a:r>
              <a:rPr lang="en-GB" dirty="0"/>
              <a:t> </a:t>
            </a:r>
            <a:r>
              <a:rPr lang="en-GB" dirty="0" err="1"/>
              <a:t>qabaachuu</a:t>
            </a:r>
            <a:r>
              <a:rPr lang="en-GB" dirty="0"/>
              <a:t> </a:t>
            </a:r>
            <a:r>
              <a:rPr lang="en-GB" dirty="0" err="1"/>
              <a:t>qabu</a:t>
            </a:r>
            <a:r>
              <a:rPr lang="en-GB" dirty="0"/>
              <a:t>. </a:t>
            </a:r>
            <a:r>
              <a:rPr lang="en-GB" dirty="0" err="1"/>
              <a:t>Malichi</a:t>
            </a:r>
            <a:r>
              <a:rPr lang="en-GB" dirty="0"/>
              <a:t> </a:t>
            </a:r>
            <a:r>
              <a:rPr lang="en-GB" dirty="0" err="1"/>
              <a:t>namootni</a:t>
            </a:r>
            <a:r>
              <a:rPr lang="en-GB" dirty="0"/>
              <a:t> </a:t>
            </a:r>
            <a:r>
              <a:rPr lang="en-GB" dirty="0" err="1"/>
              <a:t>himataman</a:t>
            </a:r>
            <a:r>
              <a:rPr lang="en-GB" dirty="0"/>
              <a:t> </a:t>
            </a:r>
            <a:r>
              <a:rPr lang="en-GB" dirty="0" err="1"/>
              <a:t>hojjetaa</a:t>
            </a:r>
            <a:r>
              <a:rPr lang="en-GB" dirty="0"/>
              <a:t> </a:t>
            </a:r>
            <a:r>
              <a:rPr lang="en-GB" dirty="0" err="1"/>
              <a:t>yookaan</a:t>
            </a:r>
            <a:r>
              <a:rPr lang="en-GB" dirty="0"/>
              <a:t> </a:t>
            </a:r>
            <a:r>
              <a:rPr lang="en-GB" dirty="0" err="1"/>
              <a:t>kanneen</a:t>
            </a:r>
            <a:r>
              <a:rPr lang="en-GB" dirty="0"/>
              <a:t>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hojjetan</a:t>
            </a:r>
            <a:r>
              <a:rPr lang="en-GB" dirty="0"/>
              <a:t> </a:t>
            </a:r>
            <a:r>
              <a:rPr lang="en-GB" dirty="0" err="1"/>
              <a:t>irratti</a:t>
            </a:r>
            <a:r>
              <a:rPr lang="en-GB" dirty="0"/>
              <a:t> </a:t>
            </a:r>
            <a:r>
              <a:rPr lang="en-GB" dirty="0" err="1"/>
              <a:t>miidhaa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hin</a:t>
            </a:r>
            <a:r>
              <a:rPr lang="en-GB" dirty="0"/>
              <a:t> </a:t>
            </a:r>
            <a:r>
              <a:rPr lang="en-GB" dirty="0" err="1"/>
              <a:t>geessisneef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taasisuufii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b="1" dirty="0" err="1"/>
              <a:t>Malli</a:t>
            </a:r>
            <a:r>
              <a:rPr lang="en-GB" b="1" dirty="0"/>
              <a:t> </a:t>
            </a:r>
            <a:r>
              <a:rPr lang="en-GB" b="1" dirty="0" err="1"/>
              <a:t>baay’ee</a:t>
            </a:r>
            <a:r>
              <a:rPr lang="en-GB" b="1" dirty="0"/>
              <a:t> </a:t>
            </a:r>
            <a:r>
              <a:rPr lang="en-GB" b="1" dirty="0" err="1"/>
              <a:t>bu’a</a:t>
            </a:r>
            <a:r>
              <a:rPr lang="en-GB" b="1" dirty="0"/>
              <a:t> </a:t>
            </a:r>
            <a:r>
              <a:rPr lang="en-GB" b="1" dirty="0" err="1"/>
              <a:t>qabeessa</a:t>
            </a:r>
            <a:r>
              <a:rPr lang="en-GB" b="1" dirty="0"/>
              <a:t> </a:t>
            </a:r>
            <a:r>
              <a:rPr lang="en-GB" b="1" dirty="0" err="1"/>
              <a:t>ta’e</a:t>
            </a:r>
            <a:r>
              <a:rPr lang="en-GB" b="1" dirty="0"/>
              <a:t> </a:t>
            </a:r>
            <a:r>
              <a:rPr lang="en-GB" b="1" dirty="0" err="1"/>
              <a:t>inni</a:t>
            </a:r>
            <a:r>
              <a:rPr lang="en-GB" b="1" dirty="0"/>
              <a:t> </a:t>
            </a:r>
            <a:r>
              <a:rPr lang="en-GB" b="1" dirty="0" err="1"/>
              <a:t>danqaa</a:t>
            </a:r>
            <a:r>
              <a:rPr lang="en-GB" b="1" dirty="0"/>
              <a:t> </a:t>
            </a:r>
            <a:r>
              <a:rPr lang="en-GB" b="1" dirty="0" err="1"/>
              <a:t>warri</a:t>
            </a:r>
            <a:r>
              <a:rPr lang="en-GB" b="1" dirty="0"/>
              <a:t> </a:t>
            </a:r>
            <a:r>
              <a:rPr lang="en-GB" b="1" dirty="0" err="1"/>
              <a:t>baraaraman</a:t>
            </a:r>
            <a:r>
              <a:rPr lang="en-GB" b="1" dirty="0"/>
              <a:t> </a:t>
            </a:r>
            <a:r>
              <a:rPr lang="en-GB" b="1" dirty="0" err="1"/>
              <a:t>sababii</a:t>
            </a:r>
            <a:r>
              <a:rPr lang="en-GB" b="1" dirty="0"/>
              <a:t> </a:t>
            </a:r>
            <a:r>
              <a:rPr lang="en-GB" b="1" dirty="0" err="1"/>
              <a:t>koorniyaa</a:t>
            </a:r>
            <a:r>
              <a:rPr lang="en-GB" b="1" dirty="0"/>
              <a:t>, </a:t>
            </a:r>
            <a:r>
              <a:rPr lang="en-GB" b="1" dirty="0" err="1"/>
              <a:t>hir’ina</a:t>
            </a:r>
            <a:r>
              <a:rPr lang="en-GB" b="1" dirty="0"/>
              <a:t> </a:t>
            </a:r>
            <a:r>
              <a:rPr lang="en-GB" b="1" dirty="0" err="1"/>
              <a:t>qaamaa</a:t>
            </a:r>
            <a:r>
              <a:rPr lang="en-GB" b="1" dirty="0"/>
              <a:t>, </a:t>
            </a:r>
            <a:r>
              <a:rPr lang="en-GB" b="1" dirty="0" err="1"/>
              <a:t>sanyii</a:t>
            </a:r>
            <a:r>
              <a:rPr lang="en-GB" b="1" dirty="0"/>
              <a:t>, </a:t>
            </a:r>
            <a:r>
              <a:rPr lang="en-GB" b="1" dirty="0" err="1"/>
              <a:t>umurii</a:t>
            </a:r>
            <a:r>
              <a:rPr lang="en-GB" b="1" dirty="0"/>
              <a:t>, fi </a:t>
            </a:r>
            <a:r>
              <a:rPr lang="en-GB" b="1" dirty="0" err="1"/>
              <a:t>eenyummaa</a:t>
            </a:r>
            <a:r>
              <a:rPr lang="en-GB" b="1" dirty="0"/>
              <a:t> </a:t>
            </a:r>
            <a:r>
              <a:rPr lang="en-GB" b="1" dirty="0" err="1"/>
              <a:t>isaaniitiin</a:t>
            </a:r>
            <a:r>
              <a:rPr lang="en-GB" b="1" dirty="0"/>
              <a:t> </a:t>
            </a:r>
            <a:r>
              <a:rPr lang="en-GB" b="1" dirty="0" err="1"/>
              <a:t>kanneen</a:t>
            </a:r>
            <a:r>
              <a:rPr lang="en-GB" b="1" dirty="0"/>
              <a:t> </a:t>
            </a:r>
            <a:r>
              <a:rPr lang="en-GB" b="1" dirty="0" err="1"/>
              <a:t>biroodhaaf</a:t>
            </a:r>
            <a:r>
              <a:rPr lang="en-GB" b="1" dirty="0"/>
              <a:t> </a:t>
            </a:r>
            <a:r>
              <a:rPr lang="en-GB" b="1" dirty="0" err="1"/>
              <a:t>isaanitti</a:t>
            </a:r>
            <a:r>
              <a:rPr lang="en-GB" b="1" dirty="0"/>
              <a:t> </a:t>
            </a:r>
            <a:r>
              <a:rPr lang="en-GB" b="1" dirty="0" err="1"/>
              <a:t>dhufu</a:t>
            </a:r>
            <a:r>
              <a:rPr lang="en-GB" b="1" dirty="0"/>
              <a:t> adda </a:t>
            </a:r>
            <a:r>
              <a:rPr lang="en-GB" b="1" dirty="0" err="1"/>
              <a:t>baasuu</a:t>
            </a:r>
            <a:r>
              <a:rPr lang="en-GB" b="1" dirty="0"/>
              <a:t> fi </a:t>
            </a:r>
            <a:r>
              <a:rPr lang="en-GB" b="1" dirty="0" err="1"/>
              <a:t>ittisuuf</a:t>
            </a:r>
            <a:r>
              <a:rPr lang="en-GB" b="1" dirty="0"/>
              <a:t> </a:t>
            </a:r>
            <a:r>
              <a:rPr lang="en-GB" b="1" dirty="0" err="1"/>
              <a:t>gargaaru</a:t>
            </a:r>
            <a:r>
              <a:rPr lang="en-GB" b="1" dirty="0"/>
              <a:t> </a:t>
            </a:r>
            <a:r>
              <a:rPr lang="en-GB" b="1" dirty="0" err="1"/>
              <a:t>hojjettoota</a:t>
            </a:r>
            <a:r>
              <a:rPr lang="en-GB" b="1" dirty="0"/>
              <a:t> </a:t>
            </a:r>
            <a:r>
              <a:rPr lang="en-GB" b="1" dirty="0" err="1"/>
              <a:t>waliin</a:t>
            </a:r>
            <a:r>
              <a:rPr lang="en-GB" b="1" dirty="0"/>
              <a:t> </a:t>
            </a:r>
            <a:r>
              <a:rPr lang="en-GB" b="1" dirty="0" err="1"/>
              <a:t>qophaa’uu</a:t>
            </a:r>
            <a:r>
              <a:rPr lang="en-GB" b="1" dirty="0"/>
              <a:t> </a:t>
            </a:r>
            <a:r>
              <a:rPr lang="en-GB" b="1" dirty="0" err="1"/>
              <a:t>qaba</a:t>
            </a:r>
            <a:r>
              <a:rPr lang="en-GB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917" y="6238880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31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E1BD6-9784-4E37-A833-D30CD3FAC887}"/>
              </a:ext>
            </a:extLst>
          </p:cNvPr>
          <p:cNvSpPr txBox="1"/>
          <p:nvPr/>
        </p:nvSpPr>
        <p:spPr>
          <a:xfrm>
            <a:off x="491918" y="1219201"/>
            <a:ext cx="6049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Guddisanii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dubbachuu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/mala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dhoksaa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saaxiluu</a:t>
            </a:r>
            <a:endParaRPr lang="en-GB" sz="2000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dirty="0"/>
          </a:p>
        </p:txBody>
      </p:sp>
      <p:pic>
        <p:nvPicPr>
          <p:cNvPr id="4" name="Graphic 3" descr="Megaphone1">
            <a:extLst>
              <a:ext uri="{FF2B5EF4-FFF2-40B4-BE49-F238E27FC236}">
                <a16:creationId xmlns:a16="http://schemas.microsoft.com/office/drawing/2014/main" id="{9F97CC1D-F452-4BA1-A05F-D996670C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258" y="2318791"/>
            <a:ext cx="2498508" cy="24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5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rakkoon</a:t>
            </a:r>
            <a:r>
              <a:rPr lang="en-GB" dirty="0"/>
              <a:t> </a:t>
            </a:r>
            <a:r>
              <a:rPr lang="en-GB" dirty="0" err="1"/>
              <a:t>jiraateef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godhama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226872"/>
            <a:ext cx="7921625" cy="538430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Tooftaa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gabaasaa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hawaasa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giddu-galeessa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godhate</a:t>
            </a:r>
            <a:r>
              <a:rPr lang="en-GB" dirty="0">
                <a:solidFill>
                  <a:srgbClr val="283A51"/>
                </a:solidFill>
              </a:rPr>
              <a:t> (CBRMs)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37275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32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A5DC07C-8E48-4E2D-AFEF-1813F0104B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824412"/>
            <a:ext cx="4902431" cy="3268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8FDA7E-5A35-4668-80B9-A3EF9617717A}"/>
              </a:ext>
            </a:extLst>
          </p:cNvPr>
          <p:cNvSpPr txBox="1"/>
          <p:nvPr/>
        </p:nvSpPr>
        <p:spPr>
          <a:xfrm>
            <a:off x="5752407" y="1496087"/>
            <a:ext cx="307726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Namni</a:t>
            </a:r>
            <a:r>
              <a:rPr lang="en-GB" dirty="0"/>
              <a:t> </a:t>
            </a:r>
            <a:r>
              <a:rPr lang="en-GB" dirty="0" err="1"/>
              <a:t>dhaabbata</a:t>
            </a:r>
            <a:r>
              <a:rPr lang="en-GB" dirty="0"/>
              <a:t> </a:t>
            </a:r>
            <a:r>
              <a:rPr lang="en-GB" dirty="0" err="1"/>
              <a:t>keessa</a:t>
            </a:r>
            <a:r>
              <a:rPr lang="en-GB" dirty="0"/>
              <a:t> </a:t>
            </a:r>
            <a:r>
              <a:rPr lang="en-GB" dirty="0" err="1"/>
              <a:t>hojjetu</a:t>
            </a:r>
            <a:r>
              <a:rPr lang="en-GB" dirty="0"/>
              <a:t> </a:t>
            </a:r>
            <a:r>
              <a:rPr lang="en-GB" dirty="0" err="1"/>
              <a:t>kamiyyuu</a:t>
            </a:r>
            <a:r>
              <a:rPr lang="en-GB" dirty="0"/>
              <a:t> </a:t>
            </a:r>
            <a:r>
              <a:rPr lang="en-GB" dirty="0" err="1"/>
              <a:t>dhimmoota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, </a:t>
            </a:r>
            <a:r>
              <a:rPr lang="en-GB" dirty="0" err="1"/>
              <a:t>hacuuccaa</a:t>
            </a:r>
            <a:r>
              <a:rPr lang="en-GB" dirty="0"/>
              <a:t>, </a:t>
            </a:r>
            <a:r>
              <a:rPr lang="en-GB" dirty="0" err="1"/>
              <a:t>dhiibbaa</a:t>
            </a:r>
            <a:r>
              <a:rPr lang="en-GB" dirty="0"/>
              <a:t>, fi </a:t>
            </a:r>
            <a:r>
              <a:rPr lang="en-GB" dirty="0" err="1"/>
              <a:t>doorsisa</a:t>
            </a:r>
            <a:r>
              <a:rPr lang="en-GB" dirty="0"/>
              <a:t> </a:t>
            </a:r>
            <a:r>
              <a:rPr lang="en-GB" dirty="0" err="1"/>
              <a:t>saalaa</a:t>
            </a:r>
            <a:r>
              <a:rPr lang="en-GB" dirty="0"/>
              <a:t> </a:t>
            </a:r>
            <a:r>
              <a:rPr lang="en-GB" dirty="0" err="1"/>
              <a:t>gabaasuudhaaf</a:t>
            </a:r>
            <a:r>
              <a:rPr lang="en-GB" dirty="0"/>
              <a:t> </a:t>
            </a:r>
            <a:r>
              <a:rPr lang="en-GB" dirty="0" err="1"/>
              <a:t>karaa</a:t>
            </a:r>
            <a:r>
              <a:rPr lang="en-GB" dirty="0"/>
              <a:t> </a:t>
            </a:r>
            <a:r>
              <a:rPr lang="en-GB" dirty="0" err="1"/>
              <a:t>argachuu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>
                <a:solidFill>
                  <a:srgbClr val="283A51"/>
                </a:solidFill>
              </a:rPr>
              <a:t>Tooftaan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gabaasaa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hawaasa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giddu-galeessa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godhate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mirga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fedhii</a:t>
            </a:r>
            <a:r>
              <a:rPr lang="en-GB" dirty="0">
                <a:solidFill>
                  <a:srgbClr val="283A51"/>
                </a:solidFill>
              </a:rPr>
              <a:t>, fi </a:t>
            </a:r>
            <a:r>
              <a:rPr lang="en-GB" dirty="0" err="1">
                <a:solidFill>
                  <a:srgbClr val="283A51"/>
                </a:solidFill>
              </a:rPr>
              <a:t>hawwi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warra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baraaramaniif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dursa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kennuu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qaba</a:t>
            </a:r>
            <a:r>
              <a:rPr lang="en-GB" dirty="0">
                <a:solidFill>
                  <a:srgbClr val="283A51"/>
                </a:solidFill>
              </a:rPr>
              <a:t>. </a:t>
            </a:r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66632-601A-4DE1-85C1-CD4C60C1BF88}"/>
              </a:ext>
            </a:extLst>
          </p:cNvPr>
          <p:cNvSpPr txBox="1"/>
          <p:nvPr/>
        </p:nvSpPr>
        <p:spPr>
          <a:xfrm>
            <a:off x="619200" y="5092699"/>
            <a:ext cx="360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by Sebastian Delgado</a:t>
            </a:r>
          </a:p>
        </p:txBody>
      </p:sp>
    </p:spTree>
    <p:extLst>
      <p:ext uri="{BB962C8B-B14F-4D97-AF65-F5344CB8AC3E}">
        <p14:creationId xmlns:p14="http://schemas.microsoft.com/office/powerpoint/2010/main" val="1770645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F92E7-596A-42E5-B9F2-8A39CACA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729046"/>
            <a:ext cx="4351811" cy="4507456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en-GB" dirty="0" err="1">
                <a:solidFill>
                  <a:srgbClr val="283A51"/>
                </a:solidFill>
              </a:rPr>
              <a:t>Malli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baay’ee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bu’a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ta’e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miseensota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hawaasaa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dabalachuun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qophaa’uu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qaba</a:t>
            </a:r>
            <a:r>
              <a:rPr lang="en-GB" dirty="0">
                <a:solidFill>
                  <a:srgbClr val="283A51"/>
                </a:solidFill>
              </a:rPr>
              <a:t>. </a:t>
            </a:r>
            <a:r>
              <a:rPr lang="en-GB" dirty="0" err="1"/>
              <a:t>Inni</a:t>
            </a:r>
            <a:r>
              <a:rPr lang="en-GB" dirty="0"/>
              <a:t> kun </a:t>
            </a:r>
            <a:r>
              <a:rPr lang="en-GB" dirty="0" err="1"/>
              <a:t>danqaa</a:t>
            </a:r>
            <a:r>
              <a:rPr lang="en-GB" dirty="0"/>
              <a:t> </a:t>
            </a:r>
            <a:r>
              <a:rPr lang="en-GB" dirty="0" err="1"/>
              <a:t>warri</a:t>
            </a:r>
            <a:r>
              <a:rPr lang="en-GB" dirty="0"/>
              <a:t> </a:t>
            </a:r>
            <a:r>
              <a:rPr lang="en-GB" dirty="0" err="1"/>
              <a:t>baraaraman</a:t>
            </a:r>
            <a:r>
              <a:rPr lang="en-GB" dirty="0"/>
              <a:t> </a:t>
            </a:r>
            <a:r>
              <a:rPr lang="en-GB" dirty="0" err="1"/>
              <a:t>sababii</a:t>
            </a:r>
            <a:r>
              <a:rPr lang="en-GB" dirty="0"/>
              <a:t> </a:t>
            </a:r>
            <a:r>
              <a:rPr lang="en-GB" dirty="0" err="1"/>
              <a:t>koorniyaa</a:t>
            </a:r>
            <a:r>
              <a:rPr lang="en-GB" dirty="0"/>
              <a:t>, </a:t>
            </a:r>
            <a:r>
              <a:rPr lang="en-GB" dirty="0" err="1"/>
              <a:t>hir’ina</a:t>
            </a:r>
            <a:r>
              <a:rPr lang="en-GB" dirty="0"/>
              <a:t> </a:t>
            </a:r>
            <a:r>
              <a:rPr lang="en-GB" dirty="0" err="1"/>
              <a:t>qaamaa</a:t>
            </a:r>
            <a:r>
              <a:rPr lang="en-GB" dirty="0"/>
              <a:t>, </a:t>
            </a:r>
            <a:r>
              <a:rPr lang="en-GB" dirty="0" err="1"/>
              <a:t>sanyii</a:t>
            </a:r>
            <a:r>
              <a:rPr lang="en-GB" dirty="0"/>
              <a:t>, </a:t>
            </a:r>
            <a:r>
              <a:rPr lang="en-GB" dirty="0" err="1"/>
              <a:t>umurii</a:t>
            </a:r>
            <a:r>
              <a:rPr lang="en-GB" dirty="0"/>
              <a:t>,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eenyummaa</a:t>
            </a:r>
            <a:r>
              <a:rPr lang="en-GB" dirty="0"/>
              <a:t> </a:t>
            </a:r>
            <a:r>
              <a:rPr lang="en-GB" dirty="0" err="1"/>
              <a:t>isaanii</a:t>
            </a:r>
            <a:r>
              <a:rPr lang="en-GB" dirty="0"/>
              <a:t> </a:t>
            </a:r>
            <a:r>
              <a:rPr lang="en-GB" dirty="0" err="1"/>
              <a:t>kanneen</a:t>
            </a:r>
            <a:r>
              <a:rPr lang="en-GB" dirty="0"/>
              <a:t> </a:t>
            </a:r>
            <a:r>
              <a:rPr lang="en-GB" dirty="0" err="1"/>
              <a:t>biroodhaaf</a:t>
            </a:r>
            <a:r>
              <a:rPr lang="en-GB" dirty="0"/>
              <a:t> </a:t>
            </a:r>
            <a:r>
              <a:rPr lang="en-GB" dirty="0" err="1"/>
              <a:t>isaanitti</a:t>
            </a:r>
            <a:r>
              <a:rPr lang="en-GB" dirty="0"/>
              <a:t> </a:t>
            </a:r>
            <a:r>
              <a:rPr lang="en-GB" dirty="0" err="1"/>
              <a:t>dhufu</a:t>
            </a:r>
            <a:r>
              <a:rPr lang="en-GB" dirty="0"/>
              <a:t> </a:t>
            </a:r>
            <a:r>
              <a:rPr lang="en-GB" dirty="0" err="1"/>
              <a:t>adda</a:t>
            </a:r>
            <a:r>
              <a:rPr lang="en-GB" dirty="0"/>
              <a:t> </a:t>
            </a:r>
            <a:r>
              <a:rPr lang="en-GB" dirty="0" err="1"/>
              <a:t>baasuu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ittisuuf</a:t>
            </a:r>
            <a:r>
              <a:rPr lang="en-GB" dirty="0"/>
              <a:t> </a:t>
            </a:r>
            <a:r>
              <a:rPr lang="en-GB" dirty="0" err="1"/>
              <a:t>gargaaru</a:t>
            </a:r>
            <a:r>
              <a:rPr lang="en-GB" dirty="0"/>
              <a:t> </a:t>
            </a:r>
            <a:r>
              <a:rPr lang="en-GB" dirty="0" err="1"/>
              <a:t>hojjettoota</a:t>
            </a:r>
            <a:r>
              <a:rPr lang="en-GB" dirty="0"/>
              <a:t> </a:t>
            </a:r>
            <a:r>
              <a:rPr lang="en-GB" dirty="0" err="1"/>
              <a:t>waliin</a:t>
            </a:r>
            <a:r>
              <a:rPr lang="en-GB" dirty="0"/>
              <a:t> </a:t>
            </a:r>
            <a:r>
              <a:rPr lang="en-GB" dirty="0" err="1"/>
              <a:t>qophaa’uu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r>
              <a:rPr lang="en-GB" dirty="0" err="1">
                <a:solidFill>
                  <a:srgbClr val="283A51"/>
                </a:solidFill>
              </a:rPr>
              <a:t>Malli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baay’ee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bu’a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ta’e</a:t>
            </a:r>
            <a:r>
              <a:rPr lang="en-GB" dirty="0">
                <a:solidFill>
                  <a:srgbClr val="283A51"/>
                </a:solidFill>
              </a:rPr>
              <a:t> kun </a:t>
            </a:r>
            <a:r>
              <a:rPr lang="en-GB" b="1" dirty="0" err="1">
                <a:solidFill>
                  <a:srgbClr val="283A51"/>
                </a:solidFill>
              </a:rPr>
              <a:t>miidhaa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jiru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gabaasuudhaaf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daandii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garaa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garaa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namaaf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kenna</a:t>
            </a:r>
            <a:r>
              <a:rPr lang="en-GB" dirty="0">
                <a:solidFill>
                  <a:srgbClr val="283A51"/>
                </a:solidFill>
              </a:rPr>
              <a:t>. </a:t>
            </a:r>
            <a:r>
              <a:rPr lang="en-GB" dirty="0" err="1">
                <a:solidFill>
                  <a:srgbClr val="283A51"/>
                </a:solidFill>
              </a:rPr>
              <a:t>Dhaabbilee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hedduun</a:t>
            </a:r>
            <a:r>
              <a:rPr lang="en-GB" dirty="0">
                <a:solidFill>
                  <a:srgbClr val="283A51"/>
                </a:solidFill>
              </a:rPr>
              <a:t> mala kana </a:t>
            </a:r>
            <a:r>
              <a:rPr lang="en-GB" dirty="0" err="1">
                <a:solidFill>
                  <a:srgbClr val="283A51"/>
                </a:solidFill>
              </a:rPr>
              <a:t>tooftaa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komee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himachuu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fi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duub-deebii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kennuu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galchu</a:t>
            </a:r>
            <a:r>
              <a:rPr lang="en-GB" dirty="0">
                <a:solidFill>
                  <a:srgbClr val="283A51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C3E10-B595-4A21-B54C-EC2E3E31C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33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The Safeguarding Journey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4B240-FD5C-41D0-A967-672741816193}"/>
              </a:ext>
            </a:extLst>
          </p:cNvPr>
          <p:cNvSpPr txBox="1">
            <a:spLocks/>
          </p:cNvSpPr>
          <p:nvPr/>
        </p:nvSpPr>
        <p:spPr>
          <a:xfrm>
            <a:off x="611190" y="1226872"/>
            <a:ext cx="7921625" cy="53843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283A51"/>
                </a:solidFill>
              </a:rPr>
              <a:t>Tooftaa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gabaasaa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hawaasa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giddu-galeessa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godhate</a:t>
            </a:r>
            <a:r>
              <a:rPr lang="en-GB" dirty="0">
                <a:solidFill>
                  <a:srgbClr val="283A51"/>
                </a:solidFill>
              </a:rPr>
              <a:t> (</a:t>
            </a:r>
            <a:r>
              <a:rPr lang="en-GB" dirty="0" err="1">
                <a:solidFill>
                  <a:srgbClr val="283A51"/>
                </a:solidFill>
              </a:rPr>
              <a:t>CBRMs</a:t>
            </a:r>
            <a:r>
              <a:rPr lang="en-GB" dirty="0">
                <a:solidFill>
                  <a:srgbClr val="283A51"/>
                </a:solidFill>
              </a:rPr>
              <a:t>)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00883BD-4430-4FDC-98C4-D4D0C211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5588"/>
            <a:ext cx="8218488" cy="690562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rakkoon</a:t>
            </a:r>
            <a:r>
              <a:rPr lang="en-GB" dirty="0"/>
              <a:t> </a:t>
            </a:r>
            <a:r>
              <a:rPr lang="en-GB" dirty="0" err="1"/>
              <a:t>jiraateef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godhama</a:t>
            </a:r>
            <a:endParaRPr lang="en-GB" dirty="0"/>
          </a:p>
        </p:txBody>
      </p:sp>
      <p:pic>
        <p:nvPicPr>
          <p:cNvPr id="8" name="Picture 7" descr="A group of people sitting around a wooden table&#10;&#10;Description automatically generated">
            <a:extLst>
              <a:ext uri="{FF2B5EF4-FFF2-40B4-BE49-F238E27FC236}">
                <a16:creationId xmlns:a16="http://schemas.microsoft.com/office/drawing/2014/main" id="{BAFA1119-243B-46AB-B647-7759238E49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15" y="1765302"/>
            <a:ext cx="3541028" cy="2665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04C4F3-446D-4021-BFB5-D21854E0C831}"/>
              </a:ext>
            </a:extLst>
          </p:cNvPr>
          <p:cNvSpPr txBox="1"/>
          <p:nvPr/>
        </p:nvSpPr>
        <p:spPr>
          <a:xfrm>
            <a:off x="4971011" y="4788203"/>
            <a:ext cx="3125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by Vincent </a:t>
            </a:r>
            <a:r>
              <a:rPr lang="en-GB" sz="1200" dirty="0" err="1"/>
              <a:t>Haiges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49122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rakkoon</a:t>
            </a:r>
            <a:r>
              <a:rPr lang="en-GB" dirty="0"/>
              <a:t> </a:t>
            </a:r>
            <a:r>
              <a:rPr lang="en-GB" dirty="0" err="1"/>
              <a:t>jiraateef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godhama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522783" y="1439999"/>
            <a:ext cx="7921625" cy="547827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To’annoo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Dhimmootaa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608" y="6233784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34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C6367-2347-40DF-AA3D-564D6E20C0A7}"/>
              </a:ext>
            </a:extLst>
          </p:cNvPr>
          <p:cNvSpPr txBox="1"/>
          <p:nvPr/>
        </p:nvSpPr>
        <p:spPr>
          <a:xfrm>
            <a:off x="473426" y="1986467"/>
            <a:ext cx="435036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dirty="0" err="1">
                <a:latin typeface="Helvetica Light" panose="020B0403020202020204"/>
              </a:rPr>
              <a:t>To’annaan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dhimmootaa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adeemsa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ittiin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dhaabbatni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ittiin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dhimmoota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qisasama</a:t>
            </a:r>
            <a:r>
              <a:rPr lang="en-GB" dirty="0">
                <a:latin typeface="Helvetica Light" panose="020B0403020202020204"/>
              </a:rPr>
              <a:t>, </a:t>
            </a:r>
            <a:r>
              <a:rPr lang="en-GB" dirty="0" err="1">
                <a:latin typeface="Helvetica Light" panose="020B0403020202020204"/>
              </a:rPr>
              <a:t>dhiibbaa</a:t>
            </a:r>
            <a:r>
              <a:rPr lang="en-GB" dirty="0">
                <a:latin typeface="Helvetica Light" panose="020B0403020202020204"/>
              </a:rPr>
              <a:t>, </a:t>
            </a:r>
            <a:r>
              <a:rPr lang="en-GB" dirty="0" err="1">
                <a:latin typeface="Helvetica Light" panose="020B0403020202020204"/>
              </a:rPr>
              <a:t>fi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doorsisa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saalaa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fudhatuu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fi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ittisuu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dha</a:t>
            </a:r>
            <a:r>
              <a:rPr lang="en-GB" b="1" dirty="0">
                <a:latin typeface="Helvetica Light" panose="020B0403020202020204"/>
              </a:rPr>
              <a:t>.</a:t>
            </a:r>
          </a:p>
          <a:p>
            <a:pPr marL="0" lvl="2" indent="0">
              <a:buNone/>
            </a:pPr>
            <a:endParaRPr lang="en-GB" dirty="0"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dirty="0" err="1">
                <a:latin typeface="Helvetica Light" panose="020B0403020202020204"/>
              </a:rPr>
              <a:t>Nageenyii</a:t>
            </a:r>
            <a:r>
              <a:rPr lang="en-GB" dirty="0">
                <a:latin typeface="Helvetica Light" panose="020B0403020202020204"/>
              </a:rPr>
              <a:t> fi </a:t>
            </a:r>
            <a:r>
              <a:rPr lang="en-GB" dirty="0" err="1">
                <a:latin typeface="Helvetica Light" panose="020B0403020202020204"/>
              </a:rPr>
              <a:t>eegumsi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nama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dhimmoota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eegumsa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taasisuu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keessatti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hirmaatuu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baay’ee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barbaachisaa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dha</a:t>
            </a:r>
            <a:r>
              <a:rPr lang="en-GB" dirty="0">
                <a:latin typeface="Helvetica Light" panose="020B0403020202020204"/>
              </a:rPr>
              <a:t>.</a:t>
            </a:r>
          </a:p>
          <a:p>
            <a:pPr marL="0" lvl="2" indent="0">
              <a:buNone/>
            </a:pPr>
            <a:endParaRPr lang="en-GB" dirty="0">
              <a:latin typeface="Helvetica Light" panose="020B0403020202020204"/>
            </a:endParaRPr>
          </a:p>
          <a:p>
            <a:pPr marL="0" lvl="2" indent="0">
              <a:buNone/>
            </a:pPr>
            <a:r>
              <a:rPr lang="en-GB" dirty="0" err="1">
                <a:latin typeface="Helvetica Light" panose="020B0403020202020204"/>
              </a:rPr>
              <a:t>To’annoo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dhimmoota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argamanii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keessatti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mirgi</a:t>
            </a:r>
            <a:r>
              <a:rPr lang="en-GB" b="1" dirty="0">
                <a:latin typeface="Helvetica Light" panose="020B0403020202020204"/>
              </a:rPr>
              <a:t>, </a:t>
            </a:r>
            <a:r>
              <a:rPr lang="en-GB" b="1" dirty="0" err="1">
                <a:latin typeface="Helvetica Light" panose="020B0403020202020204"/>
              </a:rPr>
              <a:t>fedhiinii</a:t>
            </a:r>
            <a:r>
              <a:rPr lang="en-GB" b="1" dirty="0">
                <a:latin typeface="Helvetica Light" panose="020B0403020202020204"/>
              </a:rPr>
              <a:t>, fi </a:t>
            </a:r>
            <a:r>
              <a:rPr lang="en-GB" b="1" dirty="0" err="1">
                <a:latin typeface="Helvetica Light" panose="020B0403020202020204"/>
              </a:rPr>
              <a:t>hawwiin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warra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baraaramanii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dursa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argachuu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kan</a:t>
            </a:r>
            <a:r>
              <a:rPr lang="en-GB" b="1" dirty="0">
                <a:latin typeface="Helvetica Light" panose="020B0403020202020204"/>
              </a:rPr>
              <a:t> </a:t>
            </a:r>
            <a:r>
              <a:rPr lang="en-GB" b="1" dirty="0" err="1">
                <a:latin typeface="Helvetica Light" panose="020B0403020202020204"/>
              </a:rPr>
              <a:t>qabuu</a:t>
            </a:r>
            <a:r>
              <a:rPr lang="en-GB" b="1" dirty="0">
                <a:latin typeface="Helvetica Light" panose="020B0403020202020204"/>
              </a:rPr>
              <a:t>, </a:t>
            </a:r>
            <a:r>
              <a:rPr lang="en-GB" dirty="0">
                <a:latin typeface="Helvetica Light" panose="020B0403020202020204"/>
              </a:rPr>
              <a:t>fi </a:t>
            </a:r>
            <a:r>
              <a:rPr lang="en-GB" dirty="0" err="1">
                <a:latin typeface="Helvetica Light" panose="020B0403020202020204"/>
              </a:rPr>
              <a:t>namni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dhimmicha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keessatti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hirmaatu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kamiyyuu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ulfinaa</a:t>
            </a:r>
            <a:r>
              <a:rPr lang="en-GB" dirty="0">
                <a:latin typeface="Helvetica Light" panose="020B0403020202020204"/>
              </a:rPr>
              <a:t> fi </a:t>
            </a:r>
            <a:r>
              <a:rPr lang="en-GB" dirty="0" err="1">
                <a:latin typeface="Helvetica Light" panose="020B0403020202020204"/>
              </a:rPr>
              <a:t>kabajaan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ilaalamuu</a:t>
            </a:r>
            <a:r>
              <a:rPr lang="en-GB" dirty="0">
                <a:latin typeface="Helvetica Light" panose="020B0403020202020204"/>
              </a:rPr>
              <a:t> </a:t>
            </a:r>
            <a:r>
              <a:rPr lang="en-GB" dirty="0" err="1">
                <a:latin typeface="Helvetica Light" panose="020B0403020202020204"/>
              </a:rPr>
              <a:t>qaba</a:t>
            </a:r>
            <a:r>
              <a:rPr lang="en-GB" dirty="0">
                <a:latin typeface="Helvetica Light" panose="020B0403020202020204"/>
              </a:rPr>
              <a:t>. </a:t>
            </a:r>
          </a:p>
          <a:p>
            <a:endParaRPr lang="en-GB" dirty="0"/>
          </a:p>
        </p:txBody>
      </p:sp>
      <p:sp>
        <p:nvSpPr>
          <p:cNvPr id="4" name="Hexagon 10" descr="Small child looking out from behind a gate.">
            <a:extLst>
              <a:ext uri="{FF2B5EF4-FFF2-40B4-BE49-F238E27FC236}">
                <a16:creationId xmlns:a16="http://schemas.microsoft.com/office/drawing/2014/main" id="{A6109B42-A3D7-435B-BFE6-3762164999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 rot="5400000">
            <a:off x="4657188" y="1679349"/>
            <a:ext cx="3950465" cy="3511243"/>
          </a:xfrm>
          <a:custGeom>
            <a:avLst/>
            <a:gdLst>
              <a:gd name="connsiteX0" fmla="*/ 0 w 4888470"/>
              <a:gd name="connsiteY0" fmla="*/ 2124474 h 4248947"/>
              <a:gd name="connsiteX1" fmla="*/ 1062237 w 4888470"/>
              <a:gd name="connsiteY1" fmla="*/ 1 h 4248947"/>
              <a:gd name="connsiteX2" fmla="*/ 3826233 w 4888470"/>
              <a:gd name="connsiteY2" fmla="*/ 1 h 4248947"/>
              <a:gd name="connsiteX3" fmla="*/ 4888470 w 4888470"/>
              <a:gd name="connsiteY3" fmla="*/ 2124474 h 4248947"/>
              <a:gd name="connsiteX4" fmla="*/ 3826233 w 4888470"/>
              <a:gd name="connsiteY4" fmla="*/ 4248946 h 4248947"/>
              <a:gd name="connsiteX5" fmla="*/ 1062237 w 4888470"/>
              <a:gd name="connsiteY5" fmla="*/ 4248946 h 4248947"/>
              <a:gd name="connsiteX6" fmla="*/ 0 w 4888470"/>
              <a:gd name="connsiteY6" fmla="*/ 2124474 h 4248947"/>
              <a:gd name="connsiteX0" fmla="*/ 0 w 4909016"/>
              <a:gd name="connsiteY0" fmla="*/ 2124473 h 4248945"/>
              <a:gd name="connsiteX1" fmla="*/ 1082783 w 4909016"/>
              <a:gd name="connsiteY1" fmla="*/ 0 h 4248945"/>
              <a:gd name="connsiteX2" fmla="*/ 3846779 w 4909016"/>
              <a:gd name="connsiteY2" fmla="*/ 0 h 4248945"/>
              <a:gd name="connsiteX3" fmla="*/ 4909016 w 4909016"/>
              <a:gd name="connsiteY3" fmla="*/ 2124473 h 4248945"/>
              <a:gd name="connsiteX4" fmla="*/ 3846779 w 4909016"/>
              <a:gd name="connsiteY4" fmla="*/ 4248945 h 4248945"/>
              <a:gd name="connsiteX5" fmla="*/ 1082783 w 4909016"/>
              <a:gd name="connsiteY5" fmla="*/ 4248945 h 4248945"/>
              <a:gd name="connsiteX6" fmla="*/ 0 w 4909016"/>
              <a:gd name="connsiteY6" fmla="*/ 2124473 h 4248945"/>
              <a:gd name="connsiteX0" fmla="*/ 0 w 5001486"/>
              <a:gd name="connsiteY0" fmla="*/ 2124473 h 4248945"/>
              <a:gd name="connsiteX1" fmla="*/ 1082783 w 5001486"/>
              <a:gd name="connsiteY1" fmla="*/ 0 h 4248945"/>
              <a:gd name="connsiteX2" fmla="*/ 3846779 w 5001486"/>
              <a:gd name="connsiteY2" fmla="*/ 0 h 4248945"/>
              <a:gd name="connsiteX3" fmla="*/ 5001486 w 5001486"/>
              <a:gd name="connsiteY3" fmla="*/ 2134747 h 4248945"/>
              <a:gd name="connsiteX4" fmla="*/ 3846779 w 5001486"/>
              <a:gd name="connsiteY4" fmla="*/ 4248945 h 4248945"/>
              <a:gd name="connsiteX5" fmla="*/ 1082783 w 5001486"/>
              <a:gd name="connsiteY5" fmla="*/ 4248945 h 4248945"/>
              <a:gd name="connsiteX6" fmla="*/ 0 w 5001486"/>
              <a:gd name="connsiteY6" fmla="*/ 2124473 h 424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1486" h="4248945">
                <a:moveTo>
                  <a:pt x="0" y="2124473"/>
                </a:moveTo>
                <a:lnTo>
                  <a:pt x="1082783" y="0"/>
                </a:lnTo>
                <a:lnTo>
                  <a:pt x="3846779" y="0"/>
                </a:lnTo>
                <a:lnTo>
                  <a:pt x="5001486" y="2134747"/>
                </a:lnTo>
                <a:lnTo>
                  <a:pt x="3846779" y="4248945"/>
                </a:lnTo>
                <a:lnTo>
                  <a:pt x="1082783" y="4248945"/>
                </a:lnTo>
                <a:lnTo>
                  <a:pt x="0" y="212447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06375">
            <a:solidFill>
              <a:srgbClr val="54B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20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CB461-1128-4F6C-923D-82A94A93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600" y="1440000"/>
            <a:ext cx="7005600" cy="4140000"/>
          </a:xfrm>
        </p:spPr>
        <p:txBody>
          <a:bodyPr>
            <a:normAutofit fontScale="85000" lnSpcReduction="20000"/>
          </a:bodyPr>
          <a:lstStyle/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br>
              <a:rPr lang="en-GB" dirty="0"/>
            </a:br>
            <a:r>
              <a:rPr lang="en-GB" dirty="0" err="1"/>
              <a:t>Qajeelfamni</a:t>
            </a:r>
            <a:r>
              <a:rPr lang="en-GB" dirty="0"/>
              <a:t> </a:t>
            </a:r>
            <a:r>
              <a:rPr lang="en-GB" dirty="0" err="1"/>
              <a:t>To’annoo</a:t>
            </a:r>
            <a:r>
              <a:rPr lang="en-GB" dirty="0"/>
              <a:t> </a:t>
            </a:r>
            <a:r>
              <a:rPr lang="en-GB" dirty="0" err="1"/>
              <a:t>dhimmaa</a:t>
            </a:r>
            <a:r>
              <a:rPr lang="en-GB" dirty="0"/>
              <a:t> </a:t>
            </a:r>
            <a:r>
              <a:rPr lang="en-GB" dirty="0" err="1"/>
              <a:t>namni</a:t>
            </a:r>
            <a:r>
              <a:rPr lang="en-GB" dirty="0"/>
              <a:t> hundi </a:t>
            </a:r>
            <a:r>
              <a:rPr lang="en-GB" dirty="0" err="1"/>
              <a:t>akkamitti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mudannoowwanii</a:t>
            </a:r>
            <a:r>
              <a:rPr lang="en-GB" dirty="0"/>
              <a:t> fi </a:t>
            </a:r>
            <a:r>
              <a:rPr lang="en-GB" dirty="0" err="1"/>
              <a:t>himannaawwan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irratti</a:t>
            </a:r>
            <a:r>
              <a:rPr lang="en-GB" dirty="0"/>
              <a:t> </a:t>
            </a:r>
            <a:r>
              <a:rPr lang="en-GB" dirty="0" err="1"/>
              <a:t>akkamitti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waliigalan</a:t>
            </a:r>
            <a:r>
              <a:rPr lang="en-GB" dirty="0"/>
              <a:t> </a:t>
            </a:r>
            <a:r>
              <a:rPr lang="en-GB" dirty="0" err="1"/>
              <a:t>hubachuu</a:t>
            </a:r>
            <a:r>
              <a:rPr lang="en-GB" dirty="0"/>
              <a:t> </a:t>
            </a:r>
            <a:r>
              <a:rPr lang="en-GB" dirty="0" err="1"/>
              <a:t>isaanii</a:t>
            </a:r>
            <a:r>
              <a:rPr lang="en-GB" dirty="0"/>
              <a:t> </a:t>
            </a:r>
            <a:r>
              <a:rPr lang="en-GB" dirty="0" err="1"/>
              <a:t>mirkaneessa</a:t>
            </a:r>
            <a:r>
              <a:rPr lang="en-GB" dirty="0"/>
              <a:t>. </a:t>
            </a:r>
            <a:r>
              <a:rPr lang="en-GB" dirty="0" err="1"/>
              <a:t>Adeemsi</a:t>
            </a:r>
            <a:r>
              <a:rPr lang="en-GB" dirty="0"/>
              <a:t> </a:t>
            </a:r>
            <a:r>
              <a:rPr lang="en-GB" dirty="0" err="1"/>
              <a:t>kunneen</a:t>
            </a:r>
            <a:r>
              <a:rPr lang="en-GB" dirty="0"/>
              <a:t> </a:t>
            </a:r>
            <a:r>
              <a:rPr lang="en-GB" dirty="0" err="1"/>
              <a:t>wayita</a:t>
            </a:r>
            <a:r>
              <a:rPr lang="en-GB" dirty="0"/>
              <a:t> </a:t>
            </a:r>
            <a:r>
              <a:rPr lang="en-GB" dirty="0" err="1"/>
              <a:t>himata</a:t>
            </a:r>
            <a:r>
              <a:rPr lang="en-GB" dirty="0"/>
              <a:t> </a:t>
            </a:r>
            <a:r>
              <a:rPr lang="en-GB" dirty="0" err="1"/>
              <a:t>hacuuccaa</a:t>
            </a:r>
            <a:r>
              <a:rPr lang="en-GB" dirty="0"/>
              <a:t>, </a:t>
            </a:r>
            <a:r>
              <a:rPr lang="en-GB" dirty="0" err="1"/>
              <a:t>dhiibbaa</a:t>
            </a:r>
            <a:r>
              <a:rPr lang="en-GB" dirty="0"/>
              <a:t>, fi </a:t>
            </a:r>
            <a:r>
              <a:rPr lang="en-GB" dirty="0" err="1"/>
              <a:t>doorsisa</a:t>
            </a:r>
            <a:r>
              <a:rPr lang="en-GB" dirty="0"/>
              <a:t> </a:t>
            </a:r>
            <a:r>
              <a:rPr lang="en-GB" dirty="0" err="1"/>
              <a:t>saalaa</a:t>
            </a:r>
            <a:r>
              <a:rPr lang="en-GB" dirty="0"/>
              <a:t> </a:t>
            </a:r>
            <a:r>
              <a:rPr lang="en-GB" dirty="0" err="1"/>
              <a:t>himachuudhaaf</a:t>
            </a:r>
            <a:r>
              <a:rPr lang="en-GB" dirty="0"/>
              <a:t> </a:t>
            </a:r>
            <a:r>
              <a:rPr lang="en-GB" dirty="0" err="1"/>
              <a:t>ragaan</a:t>
            </a:r>
            <a:r>
              <a:rPr lang="en-GB" dirty="0"/>
              <a:t> </a:t>
            </a:r>
            <a:r>
              <a:rPr lang="en-GB" dirty="0" err="1"/>
              <a:t>jirutti</a:t>
            </a:r>
            <a:r>
              <a:rPr lang="en-GB" dirty="0"/>
              <a:t> </a:t>
            </a:r>
            <a:r>
              <a:rPr lang="en-GB" b="1" dirty="0" err="1"/>
              <a:t>odeeffanoo</a:t>
            </a:r>
            <a:r>
              <a:rPr lang="en-GB" b="1" dirty="0"/>
              <a:t> </a:t>
            </a:r>
            <a:r>
              <a:rPr lang="en-GB" b="1" dirty="0" err="1"/>
              <a:t>attamittiin</a:t>
            </a:r>
            <a:r>
              <a:rPr lang="en-GB" b="1" dirty="0"/>
              <a:t> </a:t>
            </a:r>
            <a:r>
              <a:rPr lang="en-GB" b="1" dirty="0" err="1"/>
              <a:t>gara</a:t>
            </a:r>
            <a:r>
              <a:rPr lang="en-GB" b="1" dirty="0"/>
              <a:t> </a:t>
            </a:r>
            <a:r>
              <a:rPr lang="en-GB" b="1" dirty="0" err="1"/>
              <a:t>abbootii</a:t>
            </a:r>
            <a:r>
              <a:rPr lang="en-GB" b="1" dirty="0"/>
              <a:t> </a:t>
            </a:r>
            <a:r>
              <a:rPr lang="en-GB" b="1" dirty="0" err="1"/>
              <a:t>taayitaa</a:t>
            </a:r>
            <a:r>
              <a:rPr lang="en-GB" b="1" dirty="0"/>
              <a:t> </a:t>
            </a:r>
            <a:r>
              <a:rPr lang="en-GB" b="1" dirty="0" err="1"/>
              <a:t>biyyoolessaatti</a:t>
            </a:r>
            <a:r>
              <a:rPr lang="en-GB" b="1" dirty="0"/>
              <a:t> </a:t>
            </a:r>
            <a:r>
              <a:rPr lang="en-GB" b="1" dirty="0" err="1"/>
              <a:t>himata</a:t>
            </a:r>
            <a:r>
              <a:rPr lang="en-GB" b="1" dirty="0"/>
              <a:t> </a:t>
            </a:r>
            <a:r>
              <a:rPr lang="en-GB" b="1" dirty="0" err="1"/>
              <a:t>yakkaatiif</a:t>
            </a:r>
            <a:r>
              <a:rPr lang="en-GB" b="1" dirty="0"/>
              <a:t> </a:t>
            </a:r>
            <a:r>
              <a:rPr lang="en-GB" b="1" dirty="0" err="1"/>
              <a:t>akka</a:t>
            </a:r>
            <a:r>
              <a:rPr lang="en-GB" b="1" dirty="0"/>
              <a:t> </a:t>
            </a:r>
            <a:r>
              <a:rPr lang="en-GB" b="1" dirty="0" err="1"/>
              <a:t>himataniif</a:t>
            </a:r>
            <a:r>
              <a:rPr lang="en-GB" b="1" dirty="0"/>
              <a:t> </a:t>
            </a:r>
            <a:r>
              <a:rPr lang="en-GB" dirty="0"/>
              <a:t>(SEAH) of </a:t>
            </a:r>
            <a:r>
              <a:rPr lang="en-GB" dirty="0" err="1"/>
              <a:t>keessatti</a:t>
            </a:r>
            <a:r>
              <a:rPr lang="en-GB" dirty="0"/>
              <a:t> </a:t>
            </a:r>
            <a:r>
              <a:rPr lang="en-GB" dirty="0" err="1"/>
              <a:t>qabaachuu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Adeemsichi</a:t>
            </a:r>
            <a:r>
              <a:rPr lang="en-GB" dirty="0"/>
              <a:t> </a:t>
            </a:r>
            <a:r>
              <a:rPr lang="en-GB" b="1" dirty="0" err="1"/>
              <a:t>warri</a:t>
            </a:r>
            <a:r>
              <a:rPr lang="en-GB" b="1" dirty="0"/>
              <a:t> SEAH </a:t>
            </a:r>
            <a:r>
              <a:rPr lang="en-GB" b="1" dirty="0" err="1"/>
              <a:t>irraa</a:t>
            </a:r>
            <a:r>
              <a:rPr lang="en-GB" b="1" dirty="0"/>
              <a:t> </a:t>
            </a:r>
            <a:r>
              <a:rPr lang="en-GB" b="1" dirty="0" err="1"/>
              <a:t>baraaraman</a:t>
            </a:r>
            <a:r>
              <a:rPr lang="en-GB" b="1" dirty="0"/>
              <a:t> </a:t>
            </a:r>
            <a:r>
              <a:rPr lang="en-GB" b="1" dirty="0" err="1"/>
              <a:t>odeeffannoo</a:t>
            </a:r>
            <a:r>
              <a:rPr lang="en-GB" b="1" dirty="0"/>
              <a:t> </a:t>
            </a:r>
            <a:r>
              <a:rPr lang="en-GB" b="1" dirty="0" err="1"/>
              <a:t>tajaajila</a:t>
            </a:r>
            <a:r>
              <a:rPr lang="en-GB" b="1" dirty="0"/>
              <a:t> </a:t>
            </a:r>
            <a:r>
              <a:rPr lang="en-GB" b="1" dirty="0" err="1"/>
              <a:t>argachuuf</a:t>
            </a:r>
            <a:r>
              <a:rPr lang="en-GB" b="1" dirty="0"/>
              <a:t> </a:t>
            </a:r>
            <a:r>
              <a:rPr lang="en-GB" b="1" dirty="0" err="1"/>
              <a:t>kan</a:t>
            </a:r>
            <a:r>
              <a:rPr lang="en-GB" b="1" dirty="0"/>
              <a:t> mala </a:t>
            </a:r>
            <a:r>
              <a:rPr lang="en-GB" b="1" dirty="0" err="1"/>
              <a:t>ta’uu</a:t>
            </a:r>
            <a:r>
              <a:rPr lang="en-GB" b="1" dirty="0"/>
              <a:t> </a:t>
            </a:r>
            <a:r>
              <a:rPr lang="en-GB" b="1" dirty="0" err="1"/>
              <a:t>isaaniif</a:t>
            </a:r>
            <a:r>
              <a:rPr lang="en-GB" b="1" dirty="0"/>
              <a:t> </a:t>
            </a:r>
            <a:r>
              <a:rPr lang="en-GB" b="1" dirty="0" err="1"/>
              <a:t>akkamitti</a:t>
            </a:r>
            <a:r>
              <a:rPr lang="en-GB" b="1" dirty="0"/>
              <a:t> </a:t>
            </a:r>
            <a:r>
              <a:rPr lang="en-GB" b="1" dirty="0" err="1"/>
              <a:t>akka</a:t>
            </a:r>
            <a:r>
              <a:rPr lang="en-GB" b="1" dirty="0"/>
              <a:t> </a:t>
            </a:r>
            <a:r>
              <a:rPr lang="en-GB" b="1" dirty="0" err="1"/>
              <a:t>gabaafaman</a:t>
            </a:r>
            <a:r>
              <a:rPr lang="en-GB" b="1" dirty="0"/>
              <a:t> </a:t>
            </a:r>
            <a:r>
              <a:rPr lang="en-GB" dirty="0"/>
              <a:t>of </a:t>
            </a:r>
            <a:r>
              <a:rPr lang="en-GB" dirty="0" err="1"/>
              <a:t>keessatti</a:t>
            </a:r>
            <a:r>
              <a:rPr lang="en-GB" dirty="0"/>
              <a:t> </a:t>
            </a:r>
            <a:r>
              <a:rPr lang="en-GB" dirty="0" err="1"/>
              <a:t>dabalachuu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 </a:t>
            </a:r>
            <a:r>
              <a:rPr lang="en-GB" dirty="0" err="1"/>
              <a:t>Fakkeenyaaf</a:t>
            </a:r>
            <a:r>
              <a:rPr lang="en-GB" dirty="0"/>
              <a:t>, </a:t>
            </a:r>
            <a:r>
              <a:rPr lang="en-GB" dirty="0" err="1"/>
              <a:t>namni</a:t>
            </a:r>
            <a:r>
              <a:rPr lang="en-GB" dirty="0"/>
              <a:t> </a:t>
            </a:r>
            <a:r>
              <a:rPr lang="en-GB" dirty="0" err="1"/>
              <a:t>baraarame</a:t>
            </a:r>
            <a:r>
              <a:rPr lang="en-GB" dirty="0"/>
              <a:t> sun </a:t>
            </a:r>
            <a:r>
              <a:rPr lang="en-GB" dirty="0" err="1"/>
              <a:t>wallaansa</a:t>
            </a:r>
            <a:r>
              <a:rPr lang="en-GB" dirty="0"/>
              <a:t> </a:t>
            </a:r>
            <a:r>
              <a:rPr lang="en-GB" dirty="0" err="1"/>
              <a:t>fayyaa</a:t>
            </a:r>
            <a:r>
              <a:rPr lang="en-GB" dirty="0"/>
              <a:t>,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seeraa</a:t>
            </a:r>
            <a:r>
              <a:rPr lang="en-GB" dirty="0"/>
              <a:t> </a:t>
            </a:r>
            <a:r>
              <a:rPr lang="en-GB" dirty="0" err="1"/>
              <a:t>yookaan</a:t>
            </a:r>
            <a:r>
              <a:rPr lang="en-GB" dirty="0"/>
              <a:t> </a:t>
            </a:r>
            <a:r>
              <a:rPr lang="en-GB" dirty="0" err="1"/>
              <a:t>tajaajila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barbaada</a:t>
            </a:r>
            <a:r>
              <a:rPr lang="en-GB" dirty="0"/>
              <a:t> </a:t>
            </a:r>
            <a:r>
              <a:rPr lang="en-GB" dirty="0" err="1"/>
              <a:t>ta’a</a:t>
            </a:r>
            <a:r>
              <a:rPr lang="en-GB" dirty="0"/>
              <a:t>, </a:t>
            </a:r>
            <a:r>
              <a:rPr lang="en-GB" dirty="0" err="1"/>
              <a:t>garuu</a:t>
            </a:r>
            <a:r>
              <a:rPr lang="en-GB" dirty="0"/>
              <a:t> </a:t>
            </a:r>
            <a:r>
              <a:rPr lang="en-GB" dirty="0" err="1"/>
              <a:t>odeeffannoon</a:t>
            </a:r>
            <a:r>
              <a:rPr lang="en-GB" dirty="0"/>
              <a:t> </a:t>
            </a:r>
            <a:r>
              <a:rPr lang="en-GB" dirty="0" err="1"/>
              <a:t>waa’ee</a:t>
            </a:r>
            <a:r>
              <a:rPr lang="en-GB" dirty="0"/>
              <a:t> </a:t>
            </a:r>
            <a:r>
              <a:rPr lang="en-GB" dirty="0" err="1"/>
              <a:t>warra</a:t>
            </a:r>
            <a:r>
              <a:rPr lang="en-GB" dirty="0"/>
              <a:t> </a:t>
            </a:r>
            <a:r>
              <a:rPr lang="en-GB" dirty="0" err="1"/>
              <a:t>baraaramanii</a:t>
            </a:r>
            <a:r>
              <a:rPr lang="en-GB" dirty="0"/>
              <a:t>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isaan</a:t>
            </a:r>
            <a:r>
              <a:rPr lang="en-GB" dirty="0"/>
              <a:t> </a:t>
            </a:r>
            <a:r>
              <a:rPr lang="en-GB" dirty="0" err="1"/>
              <a:t>tajaajilicha</a:t>
            </a:r>
            <a:r>
              <a:rPr lang="en-GB" dirty="0"/>
              <a:t> </a:t>
            </a:r>
            <a:r>
              <a:rPr lang="en-GB" dirty="0" err="1"/>
              <a:t>argachuuf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barbaadanii</a:t>
            </a:r>
            <a:r>
              <a:rPr lang="en-GB" dirty="0"/>
              <a:t> fi </a:t>
            </a:r>
            <a:r>
              <a:rPr lang="en-GB" dirty="0" err="1"/>
              <a:t>walii-galtee</a:t>
            </a:r>
            <a:r>
              <a:rPr lang="en-GB" dirty="0"/>
              <a:t> </a:t>
            </a:r>
            <a:r>
              <a:rPr lang="en-GB" dirty="0" err="1"/>
              <a:t>mallatteessaniiru</a:t>
            </a:r>
            <a:r>
              <a:rPr lang="en-GB" dirty="0"/>
              <a:t> </a:t>
            </a:r>
            <a:r>
              <a:rPr lang="en-GB" dirty="0" err="1"/>
              <a:t>ta’e</a:t>
            </a:r>
            <a:r>
              <a:rPr lang="en-GB" dirty="0"/>
              <a:t> </a:t>
            </a:r>
            <a:r>
              <a:rPr lang="en-GB" dirty="0" err="1"/>
              <a:t>qofa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biraaf</a:t>
            </a:r>
            <a:r>
              <a:rPr lang="en-GB" dirty="0"/>
              <a:t> </a:t>
            </a:r>
            <a:r>
              <a:rPr lang="en-GB" dirty="0" err="1"/>
              <a:t>dabarfama</a:t>
            </a:r>
            <a:r>
              <a:rPr lang="en-GB" dirty="0"/>
              <a:t>.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err="1"/>
              <a:t>Adeemsichi</a:t>
            </a:r>
            <a:r>
              <a:rPr lang="en-GB" dirty="0"/>
              <a:t> </a:t>
            </a:r>
            <a:r>
              <a:rPr lang="en-GB" dirty="0" err="1"/>
              <a:t>akka</a:t>
            </a:r>
            <a:r>
              <a:rPr lang="en-GB" dirty="0"/>
              <a:t> </a:t>
            </a:r>
            <a:r>
              <a:rPr lang="en-GB" dirty="0" err="1"/>
              <a:t>haal-galumsa</a:t>
            </a:r>
            <a:r>
              <a:rPr lang="en-GB" dirty="0"/>
              <a:t> </a:t>
            </a:r>
            <a:r>
              <a:rPr lang="en-GB" dirty="0" err="1"/>
              <a:t>dhimmoota</a:t>
            </a:r>
            <a:r>
              <a:rPr lang="en-GB" dirty="0"/>
              <a:t> </a:t>
            </a:r>
            <a:r>
              <a:rPr lang="en-GB" dirty="0" err="1"/>
              <a:t>hawaasaa</a:t>
            </a:r>
            <a:r>
              <a:rPr lang="en-GB" dirty="0"/>
              <a:t> </a:t>
            </a:r>
            <a:r>
              <a:rPr lang="en-GB" dirty="0" err="1"/>
              <a:t>fi</a:t>
            </a:r>
            <a:r>
              <a:rPr lang="en-GB" dirty="0"/>
              <a:t> </a:t>
            </a:r>
            <a:r>
              <a:rPr lang="en-GB" dirty="0" err="1"/>
              <a:t>seera</a:t>
            </a:r>
            <a:r>
              <a:rPr lang="en-GB" dirty="0"/>
              <a:t> </a:t>
            </a:r>
            <a:r>
              <a:rPr lang="en-GB" dirty="0" err="1"/>
              <a:t>naannichaa</a:t>
            </a:r>
            <a:r>
              <a:rPr lang="en-GB" dirty="0"/>
              <a:t> </a:t>
            </a:r>
            <a:r>
              <a:rPr lang="en-GB" dirty="0" err="1"/>
              <a:t>irratti</a:t>
            </a:r>
            <a:r>
              <a:rPr lang="en-GB" dirty="0"/>
              <a:t> </a:t>
            </a:r>
            <a:r>
              <a:rPr lang="en-GB" dirty="0" err="1"/>
              <a:t>hundaa’uu</a:t>
            </a:r>
            <a:r>
              <a:rPr lang="en-GB" dirty="0"/>
              <a:t> </a:t>
            </a:r>
            <a:r>
              <a:rPr lang="en-GB" dirty="0" err="1"/>
              <a:t>qaba</a:t>
            </a:r>
            <a:r>
              <a:rPr lang="en-GB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C0743-9C49-4C11-9F0F-F1E8E12A6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D9013D-92AD-C643-96A8-EBFE9D29F7C2}" type="slidenum">
              <a:rPr lang="en-US" smtClean="0">
                <a:latin typeface="Helvetica Light" panose="020B0403020202020204" pitchFamily="34" charset="0"/>
              </a:rPr>
              <a:pPr/>
              <a:t>35</a:t>
            </a:fld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GB" dirty="0">
                <a:latin typeface="Helvetica Light" panose="020B0403020202020204" pitchFamily="34" charset="0"/>
              </a:rPr>
              <a:t>| The Safeguarding Journey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ED28E-68BA-40B5-9459-E5DA9ED4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rakkoon</a:t>
            </a:r>
            <a:r>
              <a:rPr lang="en-GB" dirty="0"/>
              <a:t> </a:t>
            </a:r>
            <a:r>
              <a:rPr lang="en-GB" dirty="0" err="1"/>
              <a:t>jiraateef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godhama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DDA84-B56E-4EB9-ABA2-B403780CF02A}"/>
              </a:ext>
            </a:extLst>
          </p:cNvPr>
          <p:cNvSpPr txBox="1">
            <a:spLocks/>
          </p:cNvSpPr>
          <p:nvPr/>
        </p:nvSpPr>
        <p:spPr>
          <a:xfrm>
            <a:off x="603175" y="1329388"/>
            <a:ext cx="7921625" cy="547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283A51"/>
                </a:solidFill>
              </a:rPr>
              <a:t>Qajeelfamoota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To’annoo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Dhimmootaa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Graphic 6" descr="Open hand">
            <a:extLst>
              <a:ext uri="{FF2B5EF4-FFF2-40B4-BE49-F238E27FC236}">
                <a16:creationId xmlns:a16="http://schemas.microsoft.com/office/drawing/2014/main" id="{E2189774-C723-4598-881E-2E6F8575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00" y="3539538"/>
            <a:ext cx="784746" cy="784746"/>
          </a:xfrm>
          <a:prstGeom prst="rect">
            <a:avLst/>
          </a:prstGeom>
        </p:spPr>
      </p:pic>
      <p:pic>
        <p:nvPicPr>
          <p:cNvPr id="9" name="Graphic 8" descr="Route (Two Pins With A Path)">
            <a:extLst>
              <a:ext uri="{FF2B5EF4-FFF2-40B4-BE49-F238E27FC236}">
                <a16:creationId xmlns:a16="http://schemas.microsoft.com/office/drawing/2014/main" id="{F147ECB3-267D-48D1-8BFB-BDD709B22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373" y="2141344"/>
            <a:ext cx="784746" cy="784746"/>
          </a:xfrm>
          <a:prstGeom prst="rect">
            <a:avLst/>
          </a:prstGeom>
        </p:spPr>
      </p:pic>
      <p:pic>
        <p:nvPicPr>
          <p:cNvPr id="11" name="Graphic 10" descr="Neighborhood">
            <a:extLst>
              <a:ext uri="{FF2B5EF4-FFF2-40B4-BE49-F238E27FC236}">
                <a16:creationId xmlns:a16="http://schemas.microsoft.com/office/drawing/2014/main" id="{FD15E4BF-25EA-4E2E-AEE6-7FD1DD9FF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484" y="4662840"/>
            <a:ext cx="784746" cy="7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3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Yoo</a:t>
            </a:r>
            <a:r>
              <a:rPr lang="en-GB" dirty="0"/>
              <a:t> </a:t>
            </a:r>
            <a:r>
              <a:rPr lang="en-GB" dirty="0" err="1"/>
              <a:t>rakkoon</a:t>
            </a:r>
            <a:r>
              <a:rPr lang="en-GB" dirty="0"/>
              <a:t> </a:t>
            </a:r>
            <a:r>
              <a:rPr lang="en-GB" dirty="0" err="1"/>
              <a:t>jiraateef</a:t>
            </a:r>
            <a:r>
              <a:rPr lang="en-GB" dirty="0"/>
              <a:t> </a:t>
            </a:r>
            <a:r>
              <a:rPr lang="en-GB" dirty="0" err="1"/>
              <a:t>maaltu</a:t>
            </a:r>
            <a:r>
              <a:rPr lang="en-GB" dirty="0"/>
              <a:t> </a:t>
            </a:r>
            <a:r>
              <a:rPr lang="en-GB" dirty="0" err="1"/>
              <a:t>godhama</a:t>
            </a:r>
            <a:r>
              <a:rPr lang="en-GB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440000"/>
            <a:ext cx="7921625" cy="46831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83A51"/>
                </a:solidFill>
              </a:rPr>
              <a:t>Qorannoo</a:t>
            </a:r>
            <a:endParaRPr lang="en-GB" dirty="0">
              <a:solidFill>
                <a:srgbClr val="283A51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183" y="6258507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36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The Safeguarding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4011-22A5-45DC-99D9-F4748E6788CC}"/>
              </a:ext>
            </a:extLst>
          </p:cNvPr>
          <p:cNvSpPr txBox="1"/>
          <p:nvPr/>
        </p:nvSpPr>
        <p:spPr>
          <a:xfrm>
            <a:off x="1431235" y="1908313"/>
            <a:ext cx="69955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Dhaabbata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keessatti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dhimmoota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eegumsaa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qorachuun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akkamittiin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poolisii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fi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danbiin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dhaabbatichaa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akka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cabe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beekamuu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qaba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.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Qorannaawwan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yakkaa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miti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.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Qorannichi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gad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fageenyaan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iccitiin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kaayyoon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loogii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malee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fi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yeroo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isaa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kan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eeggate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ta’uu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fi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leenjii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oogummaa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fi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muuxannoo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addaa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kan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barbaaduu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dha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.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Dhaabbileen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qajeelfama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qorannoo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(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  <a:hlinkClick r:id="rId2"/>
              </a:rPr>
              <a:t>investigation guidelines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) kana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irraa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fayyadamuu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danda’u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.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Bakka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dhaabbileen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ofii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isaaniitiif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qorannoo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kana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geggeessuudhaaf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oogummaa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fi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muuxannoo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hin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qaban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ta’eef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ogeeyyii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tajaajila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qorannoo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bakka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biraatii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fayyadamuu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ni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danda’u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.</a:t>
            </a:r>
          </a:p>
          <a:p>
            <a:pPr marL="0" lvl="2" indent="0">
              <a:buNone/>
            </a:pPr>
            <a:endParaRPr lang="en-GB" sz="1600" dirty="0">
              <a:latin typeface="Helvetica Light" panose="020B0403020202020204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Yeroo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ragaan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yakka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seera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cabsuu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jirutti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,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dhaabbileen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qajeelfama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to’annoo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dhimmootaa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irratti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hundaa’uudhaan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dhimmicha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qorannoo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yakkaatiif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gara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abbaa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taayitaa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dhimmichi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ilaallatutti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b="1" dirty="0" err="1">
                <a:latin typeface="Helvetica Light" panose="020B0403020202020204"/>
                <a:cs typeface="Helvetica" panose="020B0604020202020204" pitchFamily="34" charset="0"/>
              </a:rPr>
              <a:t>dabrsuu</a:t>
            </a:r>
            <a:r>
              <a:rPr lang="en-GB" sz="1600" b="1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ni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 </a:t>
            </a:r>
            <a:r>
              <a:rPr lang="en-GB" sz="1600" dirty="0" err="1">
                <a:latin typeface="Helvetica Light" panose="020B0403020202020204"/>
                <a:cs typeface="Helvetica" panose="020B0604020202020204" pitchFamily="34" charset="0"/>
              </a:rPr>
              <a:t>danda’u</a:t>
            </a:r>
            <a:r>
              <a:rPr lang="en-GB" sz="1600" dirty="0">
                <a:latin typeface="Helvetica Light" panose="020B0403020202020204"/>
                <a:cs typeface="Helvetica" panose="020B0604020202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0A0D7DF3-7673-4F30-95FC-8A3B16468E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570" y="2005222"/>
            <a:ext cx="581511" cy="58151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355A9927-6D1A-4DC6-88A9-385553373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190" y="2865191"/>
            <a:ext cx="714023" cy="714023"/>
          </a:xfrm>
          <a:prstGeom prst="rect">
            <a:avLst/>
          </a:prstGeom>
        </p:spPr>
      </p:pic>
      <p:pic>
        <p:nvPicPr>
          <p:cNvPr id="16" name="Graphic 15" descr="Bank">
            <a:extLst>
              <a:ext uri="{FF2B5EF4-FFF2-40B4-BE49-F238E27FC236}">
                <a16:creationId xmlns:a16="http://schemas.microsoft.com/office/drawing/2014/main" id="{0CDD4D69-8DA9-486E-A0A2-51EC3A9FB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570" y="5143272"/>
            <a:ext cx="714022" cy="714022"/>
          </a:xfrm>
          <a:prstGeom prst="rect">
            <a:avLst/>
          </a:prstGeom>
        </p:spPr>
      </p:pic>
      <p:pic>
        <p:nvPicPr>
          <p:cNvPr id="18" name="Graphic 17" descr="Address Book">
            <a:extLst>
              <a:ext uri="{FF2B5EF4-FFF2-40B4-BE49-F238E27FC236}">
                <a16:creationId xmlns:a16="http://schemas.microsoft.com/office/drawing/2014/main" id="{56E1FBDC-B874-4B62-98DB-0513F767E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190" y="4061264"/>
            <a:ext cx="784832" cy="7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5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D8BAF86-2793-480E-89EF-31B83F111B7D}"/>
              </a:ext>
            </a:extLst>
          </p:cNvPr>
          <p:cNvSpPr txBox="1">
            <a:spLocks/>
          </p:cNvSpPr>
          <p:nvPr/>
        </p:nvSpPr>
        <p:spPr>
          <a:xfrm>
            <a:off x="395426" y="1"/>
            <a:ext cx="8218488" cy="641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b="0" i="0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GB" sz="2000" dirty="0" err="1"/>
              <a:t>Imala</a:t>
            </a:r>
            <a:r>
              <a:rPr lang="en-GB" sz="2000" dirty="0"/>
              <a:t> </a:t>
            </a:r>
            <a:r>
              <a:rPr lang="en-GB" sz="2000" dirty="0" err="1"/>
              <a:t>Eegumsa</a:t>
            </a:r>
            <a:r>
              <a:rPr lang="en-GB" sz="2000" dirty="0"/>
              <a:t> </a:t>
            </a:r>
            <a:r>
              <a:rPr lang="en-GB" sz="2000" dirty="0" err="1"/>
              <a:t>taasisuutti</a:t>
            </a:r>
            <a:r>
              <a:rPr lang="en-GB" sz="2000" dirty="0"/>
              <a:t> </a:t>
            </a:r>
            <a:r>
              <a:rPr lang="en-GB" sz="2000" dirty="0" err="1"/>
              <a:t>dabalee</a:t>
            </a:r>
            <a:r>
              <a:rPr lang="en-GB" sz="2000" dirty="0"/>
              <a:t> </a:t>
            </a:r>
            <a:r>
              <a:rPr lang="en-GB" sz="2000" dirty="0" err="1"/>
              <a:t>wantoota</a:t>
            </a:r>
            <a:r>
              <a:rPr lang="en-GB" sz="2000" dirty="0"/>
              <a:t> </a:t>
            </a:r>
            <a:r>
              <a:rPr lang="en-GB" sz="2000" dirty="0" err="1"/>
              <a:t>ijoo</a:t>
            </a:r>
            <a:r>
              <a:rPr lang="en-GB" sz="2000" dirty="0"/>
              <a:t> </a:t>
            </a:r>
            <a:r>
              <a:rPr lang="en-GB" sz="2000" dirty="0" err="1"/>
              <a:t>yaadatamuu</a:t>
            </a:r>
            <a:r>
              <a:rPr lang="en-GB" sz="2000" dirty="0"/>
              <a:t> </a:t>
            </a:r>
            <a:r>
              <a:rPr lang="en-GB" sz="2000" dirty="0" err="1"/>
              <a:t>qaban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6218D-89C8-404B-A39A-93CFDB135167}"/>
              </a:ext>
            </a:extLst>
          </p:cNvPr>
          <p:cNvSpPr txBox="1"/>
          <p:nvPr/>
        </p:nvSpPr>
        <p:spPr>
          <a:xfrm>
            <a:off x="395426" y="641767"/>
            <a:ext cx="8218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waa’ee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balaa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hojjettoota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dhaabbilee/warra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angootti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malee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dhimma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ba’uudhaan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dhufu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irraa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nagaatti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Hacuuccaan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miidhamnii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doorsisi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saalaa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kam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keessattiyyuu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kamittuu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uumamuu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danda’a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angoon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eessa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hubachuu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akkasumas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hoggantootni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aadaa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kabajuu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uumuu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ulaagaalee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dhaabataan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of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madaaluu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balaawwan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gamaaggamuu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karoora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uumuu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to’achuu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guutummaa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dhaabbatichaa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ulaagaalee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poolisii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qajeelfamootaa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bulchiinsaa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tooftaa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gaafatamummaatiin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barnootaa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misoomaan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tooftaa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saganteessuutiin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sabaa-imaalee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quunnamtii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baajata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qaamota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biraa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fi ICT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bira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ga’uu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Organisations need to address safeguarding across the whole.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Taateewwn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deebii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kennuudhaaf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dhaabbileen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siistemii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hojjettootni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warreen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namootni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hawaasichaa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hundi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argatan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isaan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barbaachisa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29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7A3048B-E1A3-274B-9480-C39ACC16FD22}"/>
              </a:ext>
            </a:extLst>
          </p:cNvPr>
          <p:cNvSpPr txBox="1">
            <a:spLocks/>
          </p:cNvSpPr>
          <p:nvPr/>
        </p:nvSpPr>
        <p:spPr>
          <a:xfrm>
            <a:off x="765195" y="369964"/>
            <a:ext cx="7920000" cy="3057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 dirty="0" smtClean="0">
                <a:solidFill>
                  <a:srgbClr val="283A5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54BF9E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err="1">
                <a:solidFill>
                  <a:srgbClr val="FFFF00"/>
                </a:solidFill>
              </a:rPr>
              <a:t>Eegumsa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taasisuu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irratti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tumsa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meeshaalee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fi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wantoota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barbaachisoo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dabalataatiif</a:t>
            </a:r>
            <a:r>
              <a:rPr lang="en-GB" dirty="0">
                <a:solidFill>
                  <a:srgbClr val="FFFF00"/>
                </a:solidFill>
              </a:rPr>
              <a:t> mar-</a:t>
            </a:r>
            <a:r>
              <a:rPr lang="en-GB" dirty="0" err="1">
                <a:solidFill>
                  <a:srgbClr val="FFFF00"/>
                </a:solidFill>
              </a:rPr>
              <a:t>sariitii</a:t>
            </a:r>
            <a:r>
              <a:rPr lang="en-GB" dirty="0">
                <a:solidFill>
                  <a:srgbClr val="FFFF00"/>
                </a:solidFill>
              </a:rPr>
              <a:t> RSH </a:t>
            </a:r>
            <a:r>
              <a:rPr lang="en-GB" dirty="0" err="1">
                <a:solidFill>
                  <a:srgbClr val="FFFF00"/>
                </a:solidFill>
              </a:rPr>
              <a:t>daawwadhaa</a:t>
            </a:r>
            <a:r>
              <a:rPr lang="en-GB" sz="2800" b="1" dirty="0">
                <a:solidFill>
                  <a:srgbClr val="ECCF3E"/>
                </a:solidFill>
              </a:rPr>
              <a:t>: </a:t>
            </a:r>
            <a:r>
              <a:rPr lang="en-GB" sz="2800" b="1" dirty="0">
                <a:solidFill>
                  <a:srgbClr val="ECCF3E"/>
                </a:solidFill>
                <a:hlinkClick r:id="rId2"/>
              </a:rPr>
              <a:t>safeguardingsupporthub.org </a:t>
            </a:r>
            <a:endParaRPr lang="en-GB" sz="2800" b="1" dirty="0">
              <a:solidFill>
                <a:srgbClr val="ECCF3E"/>
              </a:solidFill>
            </a:endParaRP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94A3A8D-F08F-6C4C-A3FE-929908A1A280}"/>
              </a:ext>
            </a:extLst>
          </p:cNvPr>
          <p:cNvSpPr txBox="1">
            <a:spLocks/>
          </p:cNvSpPr>
          <p:nvPr/>
        </p:nvSpPr>
        <p:spPr>
          <a:xfrm>
            <a:off x="765195" y="2714171"/>
            <a:ext cx="7742701" cy="25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tabLst/>
              <a:defRPr lang="en-GB" sz="2400" b="0" i="0" kern="1200" dirty="0" smtClean="0">
                <a:solidFill>
                  <a:srgbClr val="283A5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FontTx/>
              <a:buNone/>
              <a:tabLst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80975" indent="-180975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54BF9E"/>
              </a:buClr>
              <a:buFont typeface="Arial" panose="020B0604020202020204" pitchFamily="34" charset="0"/>
              <a:buChar char="•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357188" indent="-17621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Calibri" panose="020F0502020204030204" pitchFamily="34" charset="0"/>
              <a:buChar char="−"/>
              <a:defRPr lang="en-GB" sz="20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539750" indent="-1825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/>
              <a:defRPr lang="en-US" sz="2000" b="0" i="0" u="none" kern="120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Dookimentiin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Qabeenyota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Eegumsa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taasisuu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fi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sagantaa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Deeggarsaa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UK aid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Mootummaa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UK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tiin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deeggaramu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irraa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fudhatame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dha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ta’u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malee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ilaalchonni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ibsaman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akkasumas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odeeffannoon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keessa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jiru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kanneen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mootummaa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UK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tiin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beekamtii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argatan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miti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ilaalchota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fi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odeeffannoo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akkanaatiif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yookin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komii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isaan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irratti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dhiyaatu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kamiifiyuu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itti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gaafatamummaa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kamiyyuu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hin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fudhatani</a:t>
            </a:r>
            <a:r>
              <a:rPr lang="en-GB" sz="1600" i="1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GB" sz="1600" dirty="0">
              <a:solidFill>
                <a:srgbClr val="F4F3F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Maxxansi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kun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dhimma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fedhii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irratti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qajeelfama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waliigalaatiif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sagantichaan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miseensota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waltaatota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walinii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akkasumas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hawaasa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idilee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fi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hojii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irra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oolchitootatiin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qopheeffame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Odeeffannoo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dabalataa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yookin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gaaffii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kamiifiyyuu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veronica@rshub.org.uk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i="1" u="sng" dirty="0" err="1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qunnamaa</a:t>
            </a:r>
            <a:r>
              <a:rPr lang="en-GB" sz="1600" i="1" u="sng" dirty="0">
                <a:solidFill>
                  <a:srgbClr val="F4F3F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en-GB" sz="1600" i="1" u="sng" dirty="0">
              <a:solidFill>
                <a:srgbClr val="F4F3F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1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2111" y="1910786"/>
            <a:ext cx="3770142" cy="3429840"/>
          </a:xfrm>
        </p:spPr>
        <p:txBody>
          <a:bodyPr/>
          <a:lstStyle/>
          <a:p>
            <a:r>
              <a:rPr lang="en-GB" b="1" dirty="0" err="1">
                <a:solidFill>
                  <a:srgbClr val="283A51"/>
                </a:solidFill>
              </a:rPr>
              <a:t>Eegumsa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taasisuun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Itti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fayyadama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aangoo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seeraan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alaa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ittisa</a:t>
            </a:r>
            <a:endParaRPr lang="en-GB" b="1" dirty="0">
              <a:solidFill>
                <a:srgbClr val="283A5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5"/>
          </p:nvPr>
        </p:nvSpPr>
        <p:spPr>
          <a:xfrm>
            <a:off x="4797311" y="1177453"/>
            <a:ext cx="4040423" cy="473425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>
                <a:solidFill>
                  <a:srgbClr val="283A51"/>
                </a:solidFill>
              </a:rPr>
              <a:t>Dhaabbata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tokko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keessatti</a:t>
            </a:r>
            <a:r>
              <a:rPr lang="en-GB" dirty="0">
                <a:solidFill>
                  <a:srgbClr val="283A51"/>
                </a:solidFill>
              </a:rPr>
              <a:t>,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namoonni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muraasni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yeroo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tokko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tokko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saala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isaaniitiin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sanyii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gahee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dhaabbaticha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keessatti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qabaniin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qaama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miidhamummaan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koorniyaan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sabummaan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haala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hojiin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yookin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barnoota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isaanii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irratti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aangoo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guddaa</a:t>
            </a:r>
            <a:r>
              <a:rPr lang="en-GB" b="1" dirty="0">
                <a:solidFill>
                  <a:srgbClr val="283A51"/>
                </a:solidFill>
              </a:rPr>
              <a:t> </a:t>
            </a:r>
            <a:r>
              <a:rPr lang="en-GB" b="1" dirty="0" err="1">
                <a:solidFill>
                  <a:srgbClr val="283A51"/>
                </a:solidFill>
              </a:rPr>
              <a:t>qabu</a:t>
            </a:r>
            <a:r>
              <a:rPr lang="en-GB" dirty="0">
                <a:solidFill>
                  <a:srgbClr val="283A51"/>
                </a:solidFill>
              </a:rPr>
              <a:t>. </a:t>
            </a:r>
            <a:r>
              <a:rPr lang="en-GB" dirty="0" err="1">
                <a:solidFill>
                  <a:srgbClr val="283A51"/>
                </a:solidFill>
              </a:rPr>
              <a:t>namoonni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aangoo</a:t>
            </a:r>
            <a:r>
              <a:rPr lang="en-GB" dirty="0">
                <a:solidFill>
                  <a:srgbClr val="283A51"/>
                </a:solidFill>
              </a:rPr>
              <a:t> gad-</a:t>
            </a:r>
            <a:r>
              <a:rPr lang="en-GB" dirty="0" err="1">
                <a:solidFill>
                  <a:srgbClr val="283A51"/>
                </a:solidFill>
              </a:rPr>
              <a:t>aanaa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hacuuccaa</a:t>
            </a:r>
            <a:r>
              <a:rPr lang="en-GB" dirty="0">
                <a:solidFill>
                  <a:srgbClr val="283A51"/>
                </a:solidFill>
              </a:rPr>
              <a:t> fi </a:t>
            </a:r>
            <a:r>
              <a:rPr lang="en-GB" dirty="0" err="1">
                <a:solidFill>
                  <a:srgbClr val="283A51"/>
                </a:solidFill>
              </a:rPr>
              <a:t>miidhamaaf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baay'ee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saaxilamoodha</a:t>
            </a:r>
            <a:r>
              <a:rPr lang="en-GB" dirty="0">
                <a:solidFill>
                  <a:srgbClr val="283A51"/>
                </a:solidFill>
              </a:rPr>
              <a:t>.</a:t>
            </a:r>
          </a:p>
          <a:p>
            <a:r>
              <a:rPr lang="en-GB" dirty="0" err="1">
                <a:solidFill>
                  <a:srgbClr val="283A51"/>
                </a:solidFill>
              </a:rPr>
              <a:t>Miidhaan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dhiibbaan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sala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irratti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hundaa’ee</a:t>
            </a:r>
            <a:r>
              <a:rPr lang="en-GB" dirty="0">
                <a:solidFill>
                  <a:srgbClr val="283A51"/>
                </a:solidFill>
              </a:rPr>
              <a:t> fi </a:t>
            </a:r>
            <a:r>
              <a:rPr lang="en-GB" dirty="0" err="1">
                <a:solidFill>
                  <a:srgbClr val="283A51"/>
                </a:solidFill>
              </a:rPr>
              <a:t>hacuuccaa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saalaa</a:t>
            </a:r>
            <a:r>
              <a:rPr lang="en-GB" dirty="0">
                <a:solidFill>
                  <a:srgbClr val="283A51"/>
                </a:solidFill>
              </a:rPr>
              <a:t> (SEAH) </a:t>
            </a:r>
            <a:r>
              <a:rPr lang="en-GB" dirty="0" err="1">
                <a:solidFill>
                  <a:srgbClr val="283A51"/>
                </a:solidFill>
              </a:rPr>
              <a:t>namoota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aangoo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hin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qabne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kanneen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dhaabbaticha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jiran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namoota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dhaabbata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tumsa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isaanii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taasisan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jiran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yookaan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hawaasa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isaan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keessatti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hojjetan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keessa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jiraniin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aangoo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isanii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akka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malee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itti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dhimma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ba’uudhaan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hojjetamuu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dha</a:t>
            </a:r>
            <a:r>
              <a:rPr lang="en-GB" dirty="0">
                <a:solidFill>
                  <a:srgbClr val="283A51"/>
                </a:solidFill>
              </a:rPr>
              <a:t>. </a:t>
            </a:r>
          </a:p>
          <a:p>
            <a:endParaRPr lang="en-GB" dirty="0">
              <a:solidFill>
                <a:srgbClr val="283A51"/>
              </a:solidFill>
            </a:endParaRPr>
          </a:p>
          <a:p>
            <a:r>
              <a:rPr lang="en-GB" dirty="0" err="1">
                <a:solidFill>
                  <a:srgbClr val="283A51"/>
                </a:solidFill>
              </a:rPr>
              <a:t>SEAHn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addumaan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dubartootaa</a:t>
            </a:r>
            <a:r>
              <a:rPr lang="en-GB" dirty="0">
                <a:solidFill>
                  <a:srgbClr val="283A51"/>
                </a:solidFill>
              </a:rPr>
              <a:t> fi </a:t>
            </a:r>
            <a:r>
              <a:rPr lang="en-GB" dirty="0" err="1">
                <a:solidFill>
                  <a:srgbClr val="283A51"/>
                </a:solidFill>
              </a:rPr>
              <a:t>dubara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kan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miidhu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ta’ee</a:t>
            </a:r>
            <a:r>
              <a:rPr lang="en-GB" dirty="0">
                <a:solidFill>
                  <a:srgbClr val="283A51"/>
                </a:solidFill>
              </a:rPr>
              <a:t>, </a:t>
            </a:r>
            <a:r>
              <a:rPr lang="en-GB" dirty="0" err="1">
                <a:solidFill>
                  <a:srgbClr val="283A51"/>
                </a:solidFill>
              </a:rPr>
              <a:t>garuu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dhiirota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irrattis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miidhaa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cimaa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ni</a:t>
            </a:r>
            <a:r>
              <a:rPr lang="en-GB" dirty="0">
                <a:solidFill>
                  <a:srgbClr val="283A51"/>
                </a:solidFill>
              </a:rPr>
              <a:t> </a:t>
            </a:r>
            <a:r>
              <a:rPr lang="en-GB" dirty="0" err="1">
                <a:solidFill>
                  <a:srgbClr val="283A51"/>
                </a:solidFill>
              </a:rPr>
              <a:t>qabaata</a:t>
            </a:r>
            <a:r>
              <a:rPr lang="en-GB" dirty="0">
                <a:solidFill>
                  <a:srgbClr val="283A51"/>
                </a:solidFill>
              </a:rPr>
              <a:t>.</a:t>
            </a:r>
          </a:p>
          <a:p>
            <a:endParaRPr lang="en-GB" dirty="0">
              <a:solidFill>
                <a:srgbClr val="283A5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246" y="255600"/>
            <a:ext cx="8218488" cy="691200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jechuun</a:t>
            </a:r>
            <a:r>
              <a:rPr lang="en-GB" dirty="0"/>
              <a:t> </a:t>
            </a:r>
            <a:r>
              <a:rPr lang="en-GB" dirty="0" err="1"/>
              <a:t>maal</a:t>
            </a:r>
            <a:r>
              <a:rPr lang="en-GB" dirty="0"/>
              <a:t> </a:t>
            </a:r>
            <a:r>
              <a:rPr lang="en-GB" dirty="0" err="1"/>
              <a:t>jechuu</a:t>
            </a:r>
            <a:r>
              <a:rPr lang="en-GB" dirty="0"/>
              <a:t> </a:t>
            </a:r>
            <a:r>
              <a:rPr lang="en-GB" dirty="0" err="1"/>
              <a:t>dhaa</a:t>
            </a:r>
            <a:r>
              <a:rPr lang="en-GB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9AABF5-CCC6-4846-A197-F40ED179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1200">
                <a:solidFill>
                  <a:srgbClr val="283A51"/>
                </a:solidFill>
                <a:latin typeface="Helvetica Light" panose="020B0403020202020204" pitchFamily="34" charset="0"/>
              </a:rPr>
              <a:pPr/>
              <a:t>4</a:t>
            </a:fld>
            <a:r>
              <a:rPr lang="en-US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| </a:t>
            </a:r>
            <a:r>
              <a:rPr lang="en-GB" sz="12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Imala</a:t>
            </a:r>
            <a:r>
              <a:rPr lang="en-GB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sz="12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Eegumsa</a:t>
            </a:r>
            <a:r>
              <a:rPr lang="en-GB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sz="1200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Taasisuu</a:t>
            </a:r>
            <a:r>
              <a:rPr lang="en-GB" sz="1200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42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465958" y="2064724"/>
            <a:ext cx="7066857" cy="2213020"/>
          </a:xfrm>
        </p:spPr>
        <p:txBody>
          <a:bodyPr>
            <a:normAutofit lnSpcReduction="10000"/>
          </a:bodyPr>
          <a:lstStyle/>
          <a:p>
            <a:r>
              <a:rPr lang="en-GB" sz="2000" b="1" dirty="0" err="1">
                <a:solidFill>
                  <a:srgbClr val="283A51"/>
                </a:solidFill>
              </a:rPr>
              <a:t>Hacuuccaa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saal-quunnamtii</a:t>
            </a:r>
            <a:r>
              <a:rPr lang="en-GB" sz="2000" b="1" dirty="0">
                <a:solidFill>
                  <a:srgbClr val="283A51"/>
                </a:solidFill>
              </a:rPr>
              <a:t>, </a:t>
            </a:r>
            <a:r>
              <a:rPr lang="en-GB" sz="2000" b="1" dirty="0" err="1">
                <a:solidFill>
                  <a:srgbClr val="283A51"/>
                </a:solidFill>
              </a:rPr>
              <a:t>miidhaa</a:t>
            </a:r>
            <a:r>
              <a:rPr lang="en-GB" sz="2000" b="1" dirty="0">
                <a:solidFill>
                  <a:srgbClr val="283A51"/>
                </a:solidFill>
              </a:rPr>
              <a:t>, fi </a:t>
            </a:r>
            <a:r>
              <a:rPr lang="en-GB" sz="2000" b="1" dirty="0" err="1">
                <a:solidFill>
                  <a:srgbClr val="283A51"/>
                </a:solidFill>
              </a:rPr>
              <a:t>doorsisa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saala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irratti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hundaa’ee</a:t>
            </a:r>
            <a:r>
              <a:rPr lang="en-GB" sz="2000" b="1" dirty="0">
                <a:solidFill>
                  <a:srgbClr val="283A51"/>
                </a:solidFill>
              </a:rPr>
              <a:t>, fi </a:t>
            </a:r>
            <a:r>
              <a:rPr lang="en-GB" sz="2000" b="1" dirty="0" err="1">
                <a:solidFill>
                  <a:srgbClr val="283A51"/>
                </a:solidFill>
              </a:rPr>
              <a:t>hammeenya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aangootti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akka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malee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dhimma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ba’amuu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irraa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dhufu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gosa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kam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irraa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namoota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eeguu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dha</a:t>
            </a:r>
            <a:r>
              <a:rPr lang="en-GB" sz="2000" b="1" dirty="0">
                <a:solidFill>
                  <a:srgbClr val="283A51"/>
                </a:solidFill>
              </a:rPr>
              <a:t>. </a:t>
            </a:r>
          </a:p>
          <a:p>
            <a:endParaRPr lang="en-GB" sz="2000" b="1" dirty="0">
              <a:solidFill>
                <a:srgbClr val="283A51"/>
              </a:solidFill>
            </a:endParaRPr>
          </a:p>
          <a:p>
            <a:r>
              <a:rPr lang="en-GB" sz="2000" b="1" dirty="0" err="1">
                <a:solidFill>
                  <a:srgbClr val="283A51"/>
                </a:solidFill>
              </a:rPr>
              <a:t>Hammeenya/miidhaa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karaa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hojjettoota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dhaabbataa</a:t>
            </a:r>
            <a:r>
              <a:rPr lang="en-GB" sz="2000" b="1" dirty="0">
                <a:solidFill>
                  <a:srgbClr val="283A51"/>
                </a:solidFill>
              </a:rPr>
              <a:t>, </a:t>
            </a:r>
            <a:r>
              <a:rPr lang="en-GB" sz="2000" b="1" dirty="0" err="1">
                <a:solidFill>
                  <a:srgbClr val="283A51"/>
                </a:solidFill>
              </a:rPr>
              <a:t>hidhata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hojii</a:t>
            </a:r>
            <a:r>
              <a:rPr lang="en-GB" sz="2000" b="1" dirty="0">
                <a:solidFill>
                  <a:srgbClr val="283A51"/>
                </a:solidFill>
              </a:rPr>
              <a:t>, </a:t>
            </a:r>
            <a:r>
              <a:rPr lang="en-GB" sz="2000" b="1" dirty="0" err="1">
                <a:solidFill>
                  <a:srgbClr val="283A51"/>
                </a:solidFill>
              </a:rPr>
              <a:t>sagantaa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yookaan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hojii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tarii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utuu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itti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hin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yaadamin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hojjetamuun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dhufu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irratti</a:t>
            </a:r>
            <a:r>
              <a:rPr lang="en-GB" sz="2000" b="1" dirty="0">
                <a:solidFill>
                  <a:srgbClr val="283A51"/>
                </a:solidFill>
              </a:rPr>
              <a:t> </a:t>
            </a:r>
            <a:r>
              <a:rPr lang="en-GB" sz="2000" b="1" dirty="0" err="1">
                <a:solidFill>
                  <a:srgbClr val="283A51"/>
                </a:solidFill>
              </a:rPr>
              <a:t>hojjechuu</a:t>
            </a:r>
            <a:r>
              <a:rPr lang="en-GB" sz="2000" b="1" dirty="0">
                <a:solidFill>
                  <a:srgbClr val="283A51"/>
                </a:solidFill>
              </a:rPr>
              <a:t>. </a:t>
            </a:r>
            <a:endParaRPr lang="en-GB" sz="2000" dirty="0">
              <a:solidFill>
                <a:srgbClr val="283A51"/>
              </a:solidFill>
            </a:endParaRPr>
          </a:p>
          <a:p>
            <a:endParaRPr lang="en-GB" sz="2000" dirty="0">
              <a:solidFill>
                <a:srgbClr val="283A5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0F7F-6432-B641-BBA7-192EBB59E422}"/>
              </a:ext>
            </a:extLst>
          </p:cNvPr>
          <p:cNvSpPr txBox="1">
            <a:spLocks/>
          </p:cNvSpPr>
          <p:nvPr/>
        </p:nvSpPr>
        <p:spPr>
          <a:xfrm>
            <a:off x="554788" y="6049434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5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ECCF3E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The Safeguarding Journey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3FE8DCD-2F01-4DB1-81A5-8772411C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46" y="255600"/>
            <a:ext cx="8218488" cy="691200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jechuun</a:t>
            </a:r>
            <a:r>
              <a:rPr lang="en-GB" dirty="0"/>
              <a:t> </a:t>
            </a:r>
            <a:r>
              <a:rPr lang="en-GB" dirty="0" err="1"/>
              <a:t>maal</a:t>
            </a:r>
            <a:r>
              <a:rPr lang="en-GB" dirty="0"/>
              <a:t> </a:t>
            </a:r>
            <a:r>
              <a:rPr lang="en-GB" dirty="0" err="1"/>
              <a:t>jechuu</a:t>
            </a:r>
            <a:r>
              <a:rPr lang="en-GB" dirty="0"/>
              <a:t> </a:t>
            </a:r>
            <a:r>
              <a:rPr lang="en-GB" dirty="0" err="1"/>
              <a:t>dhaa</a:t>
            </a:r>
            <a:r>
              <a:rPr lang="en-GB" dirty="0"/>
              <a:t>?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7288B74-FBF2-4338-9C5C-7F02B0906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40" y="2057685"/>
            <a:ext cx="854773" cy="854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3A380A-CF60-430D-9BB7-BD3BD80AF14B}"/>
              </a:ext>
            </a:extLst>
          </p:cNvPr>
          <p:cNvSpPr txBox="1"/>
          <p:nvPr/>
        </p:nvSpPr>
        <p:spPr>
          <a:xfrm>
            <a:off x="554788" y="1248759"/>
            <a:ext cx="803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tasisuu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jechuun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dhaabbatni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tokko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kanneen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armaan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gadii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gochuu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dha</a:t>
            </a:r>
            <a:r>
              <a:rPr lang="en-GB" dirty="0">
                <a:solidFill>
                  <a:srgbClr val="283A51"/>
                </a:solidFill>
              </a:rPr>
              <a:t>:</a:t>
            </a:r>
            <a:endParaRPr lang="en-GB" dirty="0"/>
          </a:p>
        </p:txBody>
      </p:sp>
      <p:pic>
        <p:nvPicPr>
          <p:cNvPr id="15" name="Graphic 14" descr="Warning">
            <a:extLst>
              <a:ext uri="{FF2B5EF4-FFF2-40B4-BE49-F238E27FC236}">
                <a16:creationId xmlns:a16="http://schemas.microsoft.com/office/drawing/2014/main" id="{6A01B13E-4D26-4E89-B3D0-8EDDCD440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788" y="3250371"/>
            <a:ext cx="728313" cy="7283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2320E4-A546-4CC2-9F37-72F4659CA8E3}"/>
              </a:ext>
            </a:extLst>
          </p:cNvPr>
          <p:cNvSpPr txBox="1"/>
          <p:nvPr/>
        </p:nvSpPr>
        <p:spPr>
          <a:xfrm>
            <a:off x="619246" y="4503875"/>
            <a:ext cx="7782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taasisuun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miidhaa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dhaabbataa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dhufu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ittisuu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hojjechuu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kan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xiyyeeffatuu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Sagantaan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ittisaa</a:t>
            </a:r>
            <a:r>
              <a:rPr lang="en-GB" sz="2000" b="1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b="1" dirty="0" err="1">
                <a:solidFill>
                  <a:srgbClr val="283A51"/>
                </a:solidFill>
                <a:latin typeface="Helvetica Light" panose="020B0403020202020204"/>
              </a:rPr>
              <a:t>addadha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: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Miidhaa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karaa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maatii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hawaasa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keessa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jiraniin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dhufu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2000" dirty="0" err="1">
                <a:solidFill>
                  <a:srgbClr val="283A51"/>
                </a:solidFill>
                <a:latin typeface="Helvetica Light" panose="020B0403020202020204"/>
              </a:rPr>
              <a:t>xiyyeeffata</a:t>
            </a:r>
            <a:r>
              <a:rPr lang="en-GB" sz="20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0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9200" y="0"/>
            <a:ext cx="8218488" cy="450600"/>
          </a:xfrm>
        </p:spPr>
        <p:txBody>
          <a:bodyPr anchor="ctr"/>
          <a:lstStyle/>
          <a:p>
            <a:r>
              <a:rPr lang="en-GB" dirty="0" err="1"/>
              <a:t>Seenaa</a:t>
            </a:r>
            <a:r>
              <a:rPr lang="en-GB" dirty="0"/>
              <a:t> </a:t>
            </a:r>
            <a:r>
              <a:rPr lang="en-GB" dirty="0" err="1"/>
              <a:t>Eegumsa</a:t>
            </a:r>
            <a:r>
              <a:rPr lang="en-GB" dirty="0"/>
              <a:t> </a:t>
            </a:r>
            <a:r>
              <a:rPr lang="en-GB" dirty="0" err="1"/>
              <a:t>taasisuu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yeroo</a:t>
            </a:r>
            <a:r>
              <a:rPr lang="en-GB" dirty="0"/>
              <a:t> </a:t>
            </a:r>
            <a:r>
              <a:rPr lang="en-GB" dirty="0" err="1"/>
              <a:t>dhiyoo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solidFill>
                  <a:schemeClr val="tx1"/>
                </a:solidFill>
                <a:latin typeface="Helvetica Light" panose="020B0403020202020204" pitchFamily="34" charset="0"/>
              </a:rPr>
              <a:pPr/>
              <a:t>6</a:t>
            </a:fld>
            <a:r>
              <a:rPr lang="en-US" sz="900" dirty="0">
                <a:solidFill>
                  <a:schemeClr val="tx1"/>
                </a:solidFill>
                <a:latin typeface="Helvetica Light" panose="020B0403020202020204" pitchFamily="34" charset="0"/>
              </a:rPr>
              <a:t> </a:t>
            </a:r>
            <a:r>
              <a:rPr lang="en-GB" sz="900" dirty="0" err="1">
                <a:solidFill>
                  <a:schemeClr val="tx1"/>
                </a:solidFill>
                <a:latin typeface="Helvetica Light" panose="020B0403020202020204" pitchFamily="34" charset="0"/>
              </a:rPr>
              <a:t>Imala</a:t>
            </a:r>
            <a:r>
              <a:rPr lang="en-GB" sz="900" dirty="0">
                <a:solidFill>
                  <a:schemeClr val="tx1"/>
                </a:solidFill>
                <a:latin typeface="Helvetica Light" panose="020B0403020202020204" pitchFamily="34" charset="0"/>
              </a:rPr>
              <a:t> </a:t>
            </a:r>
            <a:r>
              <a:rPr lang="en-GB" sz="900" dirty="0" err="1">
                <a:solidFill>
                  <a:schemeClr val="tx1"/>
                </a:solidFill>
                <a:latin typeface="Helvetica Light" panose="020B0403020202020204" pitchFamily="34" charset="0"/>
              </a:rPr>
              <a:t>eegumsa</a:t>
            </a:r>
            <a:r>
              <a:rPr lang="en-GB" sz="900" dirty="0">
                <a:solidFill>
                  <a:schemeClr val="tx1"/>
                </a:solidFill>
                <a:latin typeface="Helvetica Light" panose="020B0403020202020204" pitchFamily="34" charset="0"/>
              </a:rPr>
              <a:t> </a:t>
            </a:r>
            <a:r>
              <a:rPr lang="en-GB" sz="900" dirty="0" err="1">
                <a:solidFill>
                  <a:schemeClr val="tx1"/>
                </a:solidFill>
                <a:latin typeface="Helvetica Light" panose="020B0403020202020204" pitchFamily="34" charset="0"/>
              </a:rPr>
              <a:t>Taasisuu</a:t>
            </a:r>
            <a:endParaRPr lang="en-GB" sz="900" dirty="0">
              <a:solidFill>
                <a:schemeClr val="tx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9DAF9-F3D8-473E-9C96-8BCD4E463130}"/>
              </a:ext>
            </a:extLst>
          </p:cNvPr>
          <p:cNvSpPr txBox="1"/>
          <p:nvPr/>
        </p:nvSpPr>
        <p:spPr>
          <a:xfrm>
            <a:off x="516835" y="450600"/>
            <a:ext cx="821848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Waggoottan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kurnan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darban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keessatti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Gabaasni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hacuuccaa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saalaa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saaxilamummaa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namoota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seektara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gargaarsaa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misoomaa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keessa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hojjetaniin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gabaafaman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baay’eetu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ture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283A51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endParaRPr lang="en-GB" dirty="0">
              <a:solidFill>
                <a:srgbClr val="283A51"/>
              </a:solidFill>
              <a:latin typeface="Helvetica Light" panose="020B0403020202020204" pitchFamily="34" charset="0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Karaa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hojjettoota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hojii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gargaarsaa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Afirikaa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Dhihaatiin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hacuuccaan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miidhaan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saala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hundaa’ee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qubattoota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akka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geggeeffamaa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ture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gabaasni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bara 2002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ni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ibsa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.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Inni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kun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immoo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malli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ittisa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miidhaamaa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Hacuuccaa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saal-quunnamtii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(PSEA)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tiif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UN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tarkaanfilee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addaa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akka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qopheessu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taasise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jira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;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Humna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Hojii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Koree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Daabbataa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Giddugaltummaa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UN,bakka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garagaraa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irraa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walitti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dhufanii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Walta'insa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Nageenyaa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Daa'immanii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Eeguuf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 pitchFamily="34" charset="0"/>
              </a:rPr>
              <a:t>jiru</a:t>
            </a:r>
            <a:r>
              <a:rPr lang="en-GB" dirty="0">
                <a:solidFill>
                  <a:srgbClr val="283A51"/>
                </a:solidFill>
                <a:latin typeface="Helvetica Light" panose="020B0403020202020204" pitchFamily="34" charset="0"/>
              </a:rPr>
              <a:t>.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Gabaasa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Hacuuccaa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saal-quunnamtii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hundaa’ee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jireenya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ser-malee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sekteroota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misoomaa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hundaa’uudhaan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dhaabbatootni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hedduun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bara 2018tti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poolisii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aadaa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hoji-maataa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hoggansa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deebi’uudhaan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ilaaluu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eegalan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Yeroodhuma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sana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keessa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sochiin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meetoo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(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metoo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)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mudannoo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dubartootaa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Hacuuccaa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miidhaa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fi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doorsisa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saala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irratti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hundaa’ee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mudatu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gabaasuu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eegale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 </a:t>
            </a:r>
          </a:p>
          <a:p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Yeroo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sanaa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eegalee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,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dhaabbatootni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warra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baraaraman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dhaggeeffachuudhaaf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addumaan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xiyyeeffannaa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isaanii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dabaluu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dirty="0" err="1">
                <a:solidFill>
                  <a:srgbClr val="283A51"/>
                </a:solidFill>
                <a:latin typeface="Helvetica Light" panose="020B0403020202020204"/>
              </a:rPr>
              <a:t>eegalan</a:t>
            </a:r>
            <a:r>
              <a:rPr lang="en-GB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endParaRPr lang="en-GB" sz="2000" dirty="0">
              <a:solidFill>
                <a:srgbClr val="283A51"/>
              </a:solidFill>
              <a:latin typeface="Helvetica Light" panose="020B0403020202020204" pitchFamily="34" charset="0"/>
            </a:endParaRPr>
          </a:p>
          <a:p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3A51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8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5143" y="595478"/>
            <a:ext cx="9129485" cy="365126"/>
          </a:xfrm>
        </p:spPr>
        <p:txBody>
          <a:bodyPr/>
          <a:lstStyle/>
          <a:p>
            <a:r>
              <a:rPr lang="en-GB" sz="2400" dirty="0" err="1"/>
              <a:t>Hacuuccaan</a:t>
            </a:r>
            <a:r>
              <a:rPr lang="en-GB" sz="2400" dirty="0"/>
              <a:t>, </a:t>
            </a:r>
            <a:r>
              <a:rPr lang="en-GB" sz="2400" dirty="0" err="1"/>
              <a:t>miidhaanii</a:t>
            </a:r>
            <a:r>
              <a:rPr lang="en-GB" sz="2400" dirty="0"/>
              <a:t>, fi </a:t>
            </a:r>
            <a:r>
              <a:rPr lang="en-GB" sz="2400" dirty="0" err="1"/>
              <a:t>Doorsifamuu</a:t>
            </a:r>
            <a:r>
              <a:rPr lang="en-GB" sz="2400" dirty="0"/>
              <a:t>(SEAH) , </a:t>
            </a:r>
            <a:r>
              <a:rPr lang="en-GB" sz="2400" dirty="0" err="1"/>
              <a:t>akkasumas</a:t>
            </a:r>
            <a:r>
              <a:rPr lang="en-GB" sz="2400" dirty="0"/>
              <a:t> </a:t>
            </a:r>
            <a:r>
              <a:rPr lang="en-GB" sz="2400" dirty="0" err="1"/>
              <a:t>dhimmootni</a:t>
            </a:r>
            <a:r>
              <a:rPr lang="en-GB" sz="2400" dirty="0"/>
              <a:t> </a:t>
            </a:r>
            <a:r>
              <a:rPr lang="en-GB" sz="2400" dirty="0" err="1"/>
              <a:t>Eegumsa</a:t>
            </a:r>
            <a:r>
              <a:rPr lang="en-GB" sz="2400" dirty="0"/>
              <a:t> </a:t>
            </a:r>
            <a:r>
              <a:rPr lang="en-GB" sz="2400" dirty="0" err="1"/>
              <a:t>taasisuu</a:t>
            </a:r>
            <a:r>
              <a:rPr lang="en-GB" sz="2400" dirty="0"/>
              <a:t> </a:t>
            </a:r>
            <a:r>
              <a:rPr lang="en-GB" sz="2400" dirty="0" err="1"/>
              <a:t>ilaallatan</a:t>
            </a:r>
            <a:r>
              <a:rPr lang="en-GB" sz="2400" dirty="0"/>
              <a:t> </a:t>
            </a:r>
            <a:r>
              <a:rPr lang="en-GB" sz="2400" dirty="0" err="1"/>
              <a:t>eessatti</a:t>
            </a:r>
            <a:r>
              <a:rPr lang="en-GB" sz="2400" dirty="0"/>
              <a:t> </a:t>
            </a:r>
            <a:r>
              <a:rPr lang="en-GB" sz="2400" dirty="0" err="1"/>
              <a:t>mudachuu</a:t>
            </a:r>
            <a:r>
              <a:rPr lang="en-GB" sz="2400" dirty="0"/>
              <a:t> </a:t>
            </a:r>
            <a:r>
              <a:rPr lang="en-GB" sz="2400" dirty="0" err="1"/>
              <a:t>danda’u</a:t>
            </a:r>
            <a:r>
              <a:rPr lang="en-GB" sz="2400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90" y="1257437"/>
            <a:ext cx="7921625" cy="365125"/>
          </a:xfrm>
        </p:spPr>
        <p:txBody>
          <a:bodyPr>
            <a:normAutofit fontScale="70000" lnSpcReduction="20000"/>
          </a:bodyPr>
          <a:lstStyle/>
          <a:p>
            <a:r>
              <a:rPr lang="en-GB" sz="1800" b="1" dirty="0">
                <a:solidFill>
                  <a:srgbClr val="283A51"/>
                </a:solidFill>
              </a:rPr>
              <a:t>SEAH fi </a:t>
            </a:r>
            <a:r>
              <a:rPr lang="en-GB" sz="1800" b="1" dirty="0" err="1">
                <a:solidFill>
                  <a:srgbClr val="283A51"/>
                </a:solidFill>
              </a:rPr>
              <a:t>dhimmootni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Eegumsa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taasisuu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kanneen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biroon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bakka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hojii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ykn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sagantaa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gargaarsaa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kamittiyyuu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ni</a:t>
            </a:r>
            <a:r>
              <a:rPr lang="en-GB" sz="1800" b="1" dirty="0">
                <a:solidFill>
                  <a:srgbClr val="283A51"/>
                </a:solidFill>
              </a:rPr>
              <a:t> </a:t>
            </a:r>
            <a:r>
              <a:rPr lang="en-GB" sz="1800" b="1" dirty="0" err="1">
                <a:solidFill>
                  <a:srgbClr val="283A51"/>
                </a:solidFill>
              </a:rPr>
              <a:t>mudata</a:t>
            </a:r>
            <a:r>
              <a:rPr lang="en-GB" sz="1800" b="1" dirty="0">
                <a:solidFill>
                  <a:srgbClr val="283A51"/>
                </a:solidFill>
              </a:rPr>
              <a:t>. </a:t>
            </a:r>
          </a:p>
          <a:p>
            <a:endParaRPr lang="en-GB" dirty="0">
              <a:solidFill>
                <a:srgbClr val="283A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193293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7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The Safeguarding Journey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0DBB-1AD9-4B4E-A004-2718B967BE80}"/>
              </a:ext>
            </a:extLst>
          </p:cNvPr>
          <p:cNvSpPr txBox="1"/>
          <p:nvPr/>
        </p:nvSpPr>
        <p:spPr>
          <a:xfrm>
            <a:off x="619200" y="1724406"/>
            <a:ext cx="35595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Iddoowwan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saaxilamummaa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guddaa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hiyyummaa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jabaan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jirutti</a:t>
            </a: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gargaarsi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namoomaa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itti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geggeeffamu</a:t>
            </a: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malee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gargaarsaan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jiraachuun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jirutti</a:t>
            </a:r>
            <a:endParaRPr lang="en-GB" sz="1600" dirty="0">
              <a:solidFill>
                <a:srgbClr val="283A51"/>
              </a:solidFill>
              <a:latin typeface="Helvetica Light" panose="020B04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Bakkeen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dhimmootni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barbaadan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kanneen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heeruma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umurii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malee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yookaan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miidhaan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koorniyaa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fa’ati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283A51"/>
              </a:solidFill>
              <a:latin typeface="Helvetica Light" panose="020B0403020202020204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BB0AE-46F6-4B3D-9224-D6257BB109DE}"/>
              </a:ext>
            </a:extLst>
          </p:cNvPr>
          <p:cNvSpPr txBox="1"/>
          <p:nvPr/>
        </p:nvSpPr>
        <p:spPr>
          <a:xfrm>
            <a:off x="611188" y="4904085"/>
            <a:ext cx="8015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waa’ee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wantoota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dhimmoota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daangeffamoo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eenyutu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caalaatti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hubamaa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akka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waa’ee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haalota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keessatti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hojjechaa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jiranii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fi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namoota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waliin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hojjetanii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qorannaa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 Sana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booda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dhaabbatootni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garaa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waa’ee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eegumsa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taasisuu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waan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gochuu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qaban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haa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 </a:t>
            </a:r>
            <a:r>
              <a:rPr lang="en-GB" sz="1600" dirty="0" err="1">
                <a:solidFill>
                  <a:srgbClr val="283A51"/>
                </a:solidFill>
                <a:latin typeface="Helvetica Light" panose="020B0403020202020204"/>
              </a:rPr>
              <a:t>karoorsan</a:t>
            </a:r>
            <a:r>
              <a:rPr lang="en-GB" sz="1600" dirty="0">
                <a:solidFill>
                  <a:srgbClr val="283A51"/>
                </a:solidFill>
                <a:latin typeface="Helvetica Light" panose="020B0403020202020204"/>
              </a:rPr>
              <a:t>.</a:t>
            </a:r>
            <a:endParaRPr lang="en-GB" sz="1600" dirty="0"/>
          </a:p>
        </p:txBody>
      </p:sp>
      <p:pic>
        <p:nvPicPr>
          <p:cNvPr id="10" name="Picture 9" descr="A person standing on top of a sandy beach&#10;&#10;Description automatically generated">
            <a:extLst>
              <a:ext uri="{FF2B5EF4-FFF2-40B4-BE49-F238E27FC236}">
                <a16:creationId xmlns:a16="http://schemas.microsoft.com/office/drawing/2014/main" id="{344F36AA-BAAE-4C4F-B215-5A8020E211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93" y="1724405"/>
            <a:ext cx="4354021" cy="2902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29923-788E-41A7-A4D9-FAABC189369B}"/>
              </a:ext>
            </a:extLst>
          </p:cNvPr>
          <p:cNvSpPr txBox="1"/>
          <p:nvPr/>
        </p:nvSpPr>
        <p:spPr>
          <a:xfrm>
            <a:off x="4178792" y="4627086"/>
            <a:ext cx="247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Suura</a:t>
            </a:r>
            <a:r>
              <a:rPr lang="en-GB" sz="1200" dirty="0"/>
              <a:t> Vincent </a:t>
            </a:r>
            <a:r>
              <a:rPr lang="en-GB" sz="1200" dirty="0" err="1"/>
              <a:t>Haiges</a:t>
            </a:r>
            <a:r>
              <a:rPr lang="en-GB" sz="1200" dirty="0"/>
              <a:t> </a:t>
            </a:r>
            <a:r>
              <a:rPr lang="en-GB" sz="1200" dirty="0" err="1"/>
              <a:t>dhaan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668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691200"/>
          </a:xfrm>
        </p:spPr>
        <p:txBody>
          <a:bodyPr/>
          <a:lstStyle/>
          <a:p>
            <a:r>
              <a:rPr lang="en-GB" dirty="0" err="1"/>
              <a:t>Ulaagaalee</a:t>
            </a:r>
            <a:r>
              <a:rPr lang="en-GB" dirty="0"/>
              <a:t> </a:t>
            </a:r>
            <a:r>
              <a:rPr lang="en-GB" dirty="0" err="1"/>
              <a:t>Sekterootaa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8" y="1400174"/>
            <a:ext cx="4096785" cy="405765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GB" sz="1600" dirty="0" err="1"/>
              <a:t>Ulaagaaleen</a:t>
            </a:r>
            <a:r>
              <a:rPr lang="en-GB" sz="1600" dirty="0"/>
              <a:t> </a:t>
            </a:r>
            <a:r>
              <a:rPr lang="en-GB" sz="1600" dirty="0" err="1"/>
              <a:t>eegumsa</a:t>
            </a:r>
            <a:r>
              <a:rPr lang="en-GB" sz="1600" dirty="0"/>
              <a:t> </a:t>
            </a:r>
            <a:r>
              <a:rPr lang="en-GB" sz="1600" dirty="0" err="1"/>
              <a:t>taasisuu</a:t>
            </a:r>
            <a:r>
              <a:rPr lang="en-GB" sz="1600" dirty="0"/>
              <a:t> </a:t>
            </a:r>
            <a:r>
              <a:rPr lang="en-GB" sz="1600" dirty="0" err="1"/>
              <a:t>hedduutu</a:t>
            </a:r>
            <a:r>
              <a:rPr lang="en-GB" sz="1600" dirty="0"/>
              <a:t> </a:t>
            </a:r>
            <a:r>
              <a:rPr lang="en-GB" sz="1600" dirty="0" err="1"/>
              <a:t>sekteroota</a:t>
            </a:r>
            <a:r>
              <a:rPr lang="en-GB" sz="1600" dirty="0"/>
              <a:t> </a:t>
            </a:r>
            <a:r>
              <a:rPr lang="en-GB" sz="1600" dirty="0" err="1"/>
              <a:t>gargaarsaa</a:t>
            </a:r>
            <a:r>
              <a:rPr lang="en-GB" sz="1600" dirty="0"/>
              <a:t> fi </a:t>
            </a:r>
            <a:r>
              <a:rPr lang="en-GB" sz="1600" dirty="0" err="1"/>
              <a:t>misoomaa</a:t>
            </a:r>
            <a:r>
              <a:rPr lang="en-GB" sz="1600" dirty="0"/>
              <a:t> </a:t>
            </a:r>
            <a:r>
              <a:rPr lang="en-GB" sz="1600" dirty="0" err="1"/>
              <a:t>keessatti</a:t>
            </a:r>
            <a:r>
              <a:rPr lang="en-GB" sz="1600" dirty="0"/>
              <a:t> </a:t>
            </a:r>
            <a:r>
              <a:rPr lang="en-GB" sz="1600" dirty="0" err="1"/>
              <a:t>hojjiirra</a:t>
            </a:r>
            <a:r>
              <a:rPr lang="en-GB" sz="1600" dirty="0"/>
              <a:t> </a:t>
            </a:r>
            <a:r>
              <a:rPr lang="en-GB" sz="1600" dirty="0" err="1"/>
              <a:t>oolu</a:t>
            </a:r>
            <a:r>
              <a:rPr lang="en-GB" sz="1600" dirty="0"/>
              <a:t>. </a:t>
            </a:r>
          </a:p>
          <a:p>
            <a:pPr marL="0" lvl="2" indent="0">
              <a:buNone/>
            </a:pPr>
            <a:endParaRPr lang="en-GB" sz="1600" dirty="0"/>
          </a:p>
          <a:p>
            <a:pPr marL="0" lvl="2" indent="0">
              <a:buNone/>
            </a:pPr>
            <a:r>
              <a:rPr lang="en-GB" sz="1600" dirty="0" err="1"/>
              <a:t>Dhaabbileen</a:t>
            </a:r>
            <a:r>
              <a:rPr lang="en-GB" sz="1600" dirty="0"/>
              <a:t> </a:t>
            </a:r>
            <a:r>
              <a:rPr lang="en-GB" sz="1600" dirty="0" err="1"/>
              <a:t>nagaadhaan</a:t>
            </a:r>
            <a:r>
              <a:rPr lang="en-GB" sz="1600" dirty="0"/>
              <a:t> </a:t>
            </a:r>
            <a:r>
              <a:rPr lang="en-GB" sz="1600" dirty="0" err="1"/>
              <a:t>akka</a:t>
            </a:r>
            <a:r>
              <a:rPr lang="en-GB" sz="1600" dirty="0"/>
              <a:t> </a:t>
            </a:r>
            <a:r>
              <a:rPr lang="en-GB" sz="1600" dirty="0" err="1"/>
              <a:t>hojii</a:t>
            </a:r>
            <a:r>
              <a:rPr lang="en-GB" sz="1600" dirty="0"/>
              <a:t> </a:t>
            </a:r>
            <a:r>
              <a:rPr lang="en-GB" sz="1600" dirty="0" err="1"/>
              <a:t>isaanii</a:t>
            </a:r>
            <a:r>
              <a:rPr lang="en-GB" sz="1600" dirty="0"/>
              <a:t> </a:t>
            </a:r>
            <a:r>
              <a:rPr lang="en-GB" sz="1600" dirty="0" err="1"/>
              <a:t>hojjetaniif</a:t>
            </a:r>
            <a:r>
              <a:rPr lang="en-GB" sz="1600" dirty="0"/>
              <a:t> </a:t>
            </a:r>
            <a:r>
              <a:rPr lang="en-GB" sz="1600" dirty="0" err="1"/>
              <a:t>waanta</a:t>
            </a:r>
            <a:r>
              <a:rPr lang="en-GB" sz="1600" dirty="0"/>
              <a:t> </a:t>
            </a:r>
            <a:r>
              <a:rPr lang="en-GB" sz="1600" dirty="0" err="1"/>
              <a:t>barbaachisu</a:t>
            </a:r>
            <a:r>
              <a:rPr lang="en-GB" sz="1600" dirty="0"/>
              <a:t> </a:t>
            </a:r>
            <a:r>
              <a:rPr lang="en-GB" sz="1600" dirty="0" err="1"/>
              <a:t>hiikuun</a:t>
            </a:r>
            <a:r>
              <a:rPr lang="en-GB" sz="1600" dirty="0"/>
              <a:t> </a:t>
            </a:r>
            <a:r>
              <a:rPr lang="en-GB" sz="1600" dirty="0" err="1"/>
              <a:t>ibsa</a:t>
            </a:r>
            <a:r>
              <a:rPr lang="en-GB" sz="1600" dirty="0"/>
              <a:t> </a:t>
            </a:r>
            <a:r>
              <a:rPr lang="en-GB" sz="1600" dirty="0" err="1"/>
              <a:t>itti</a:t>
            </a:r>
            <a:r>
              <a:rPr lang="en-GB" sz="1600" dirty="0"/>
              <a:t> </a:t>
            </a:r>
            <a:r>
              <a:rPr lang="en-GB" sz="1600" dirty="0" err="1"/>
              <a:t>kennu</a:t>
            </a:r>
            <a:r>
              <a:rPr lang="en-GB" sz="1600" dirty="0"/>
              <a:t>.</a:t>
            </a:r>
          </a:p>
          <a:p>
            <a:pPr marL="0" lvl="2" indent="0">
              <a:buNone/>
            </a:pPr>
            <a:r>
              <a:rPr lang="en-GB" sz="1600" dirty="0" err="1"/>
              <a:t>Dhaabbileen</a:t>
            </a:r>
            <a:r>
              <a:rPr lang="en-GB" sz="1600" dirty="0"/>
              <a:t> </a:t>
            </a:r>
            <a:r>
              <a:rPr lang="en-GB" sz="1600" dirty="0" err="1"/>
              <a:t>sagantaalee</a:t>
            </a:r>
            <a:r>
              <a:rPr lang="en-GB" sz="1600" dirty="0"/>
              <a:t> </a:t>
            </a:r>
            <a:r>
              <a:rPr lang="en-GB" sz="1600" dirty="0" err="1"/>
              <a:t>qulqullina</a:t>
            </a:r>
            <a:r>
              <a:rPr lang="en-GB" sz="1600" dirty="0"/>
              <a:t> </a:t>
            </a:r>
            <a:r>
              <a:rPr lang="en-GB" sz="1600" dirty="0" err="1"/>
              <a:t>gaarii</a:t>
            </a:r>
            <a:r>
              <a:rPr lang="en-GB" sz="1600" dirty="0"/>
              <a:t> </a:t>
            </a:r>
            <a:r>
              <a:rPr lang="en-GB" sz="1600" dirty="0" err="1"/>
              <a:t>qaban</a:t>
            </a:r>
            <a:r>
              <a:rPr lang="en-GB" sz="1600" dirty="0"/>
              <a:t> </a:t>
            </a:r>
            <a:r>
              <a:rPr lang="en-GB" sz="1600" dirty="0" err="1"/>
              <a:t>kan</a:t>
            </a:r>
            <a:r>
              <a:rPr lang="en-GB" sz="1600" dirty="0"/>
              <a:t> </a:t>
            </a:r>
            <a:r>
              <a:rPr lang="en-GB" sz="1600" dirty="0" err="1"/>
              <a:t>hawaasichaaf</a:t>
            </a:r>
            <a:r>
              <a:rPr lang="en-GB" sz="1600" dirty="0"/>
              <a:t> </a:t>
            </a:r>
            <a:r>
              <a:rPr lang="en-GB" sz="1600" dirty="0" err="1"/>
              <a:t>ta'uu</a:t>
            </a:r>
            <a:r>
              <a:rPr lang="en-GB" sz="1600" dirty="0"/>
              <a:t> </a:t>
            </a:r>
            <a:r>
              <a:rPr lang="en-GB" sz="1600" dirty="0" err="1"/>
              <a:t>dandada'an</a:t>
            </a:r>
            <a:r>
              <a:rPr lang="en-GB" sz="1600" dirty="0"/>
              <a:t> </a:t>
            </a:r>
            <a:r>
              <a:rPr lang="en-GB" sz="1600" dirty="0" err="1"/>
              <a:t>akka</a:t>
            </a:r>
            <a:r>
              <a:rPr lang="en-GB" sz="1600" dirty="0"/>
              <a:t> </a:t>
            </a:r>
            <a:r>
              <a:rPr lang="en-GB" sz="1600" dirty="0" err="1"/>
              <a:t>dhiyeessiniif</a:t>
            </a:r>
            <a:r>
              <a:rPr lang="en-GB" sz="1600" dirty="0"/>
              <a:t> </a:t>
            </a:r>
            <a:r>
              <a:rPr lang="en-GB" sz="1600" dirty="0" err="1"/>
              <a:t>ni</a:t>
            </a:r>
            <a:r>
              <a:rPr lang="en-GB" sz="1600" dirty="0"/>
              <a:t> </a:t>
            </a:r>
            <a:r>
              <a:rPr lang="en-GB" sz="1600" dirty="0" err="1"/>
              <a:t>gargaaru</a:t>
            </a:r>
            <a:r>
              <a:rPr lang="en-GB" sz="1600" dirty="0"/>
              <a:t>.</a:t>
            </a:r>
          </a:p>
          <a:p>
            <a:pPr marL="0" lvl="2" indent="0">
              <a:buNone/>
            </a:pPr>
            <a:r>
              <a:rPr lang="en-GB" sz="1600" dirty="0" err="1"/>
              <a:t>Yeroo</a:t>
            </a:r>
            <a:r>
              <a:rPr lang="en-GB" sz="1600" dirty="0"/>
              <a:t> </a:t>
            </a:r>
            <a:r>
              <a:rPr lang="en-GB" sz="1600" dirty="0" err="1"/>
              <a:t>hedduu</a:t>
            </a:r>
            <a:r>
              <a:rPr lang="en-GB" sz="1600" dirty="0"/>
              <a:t> </a:t>
            </a:r>
            <a:r>
              <a:rPr lang="en-GB" sz="1600" dirty="0" err="1"/>
              <a:t>Dhaabbileen</a:t>
            </a:r>
            <a:r>
              <a:rPr lang="en-GB" sz="1600" dirty="0"/>
              <a:t> </a:t>
            </a:r>
            <a:r>
              <a:rPr lang="en-GB" sz="1600" dirty="0" err="1"/>
              <a:t>gargaarsaa</a:t>
            </a:r>
            <a:r>
              <a:rPr lang="en-GB" sz="1600" dirty="0"/>
              <a:t> </a:t>
            </a:r>
            <a:r>
              <a:rPr lang="en-GB" sz="1600" dirty="0" err="1"/>
              <a:t>gargaarsa</a:t>
            </a:r>
            <a:r>
              <a:rPr lang="en-GB" sz="1600" dirty="0"/>
              <a:t> </a:t>
            </a:r>
            <a:r>
              <a:rPr lang="en-GB" sz="1600" dirty="0" err="1"/>
              <a:t>argachuudhaaf</a:t>
            </a:r>
            <a:r>
              <a:rPr lang="en-GB" sz="1600" dirty="0"/>
              <a:t> </a:t>
            </a:r>
            <a:r>
              <a:rPr lang="en-GB" sz="1600" dirty="0" err="1"/>
              <a:t>dhaabbatootni</a:t>
            </a:r>
            <a:r>
              <a:rPr lang="en-GB" sz="1600" dirty="0"/>
              <a:t> </a:t>
            </a:r>
            <a:r>
              <a:rPr lang="en-GB" sz="1600" dirty="0" err="1"/>
              <a:t>ulaagaalee</a:t>
            </a:r>
            <a:r>
              <a:rPr lang="en-GB" sz="1600" dirty="0"/>
              <a:t> </a:t>
            </a:r>
            <a:r>
              <a:rPr lang="en-GB" sz="1600" dirty="0" err="1"/>
              <a:t>tokko</a:t>
            </a:r>
            <a:r>
              <a:rPr lang="en-GB" sz="1600" dirty="0"/>
              <a:t> </a:t>
            </a:r>
            <a:r>
              <a:rPr lang="en-GB" sz="1600" dirty="0" err="1"/>
              <a:t>tokko</a:t>
            </a:r>
            <a:r>
              <a:rPr lang="en-GB" sz="1600" dirty="0"/>
              <a:t> </a:t>
            </a:r>
            <a:r>
              <a:rPr lang="en-GB" sz="1600" dirty="0" err="1"/>
              <a:t>guutuu</a:t>
            </a:r>
            <a:r>
              <a:rPr lang="en-GB" sz="1600" dirty="0"/>
              <a:t> fi </a:t>
            </a:r>
            <a:r>
              <a:rPr lang="en-GB" sz="1600" dirty="0" err="1"/>
              <a:t>ga’umsa</a:t>
            </a:r>
            <a:r>
              <a:rPr lang="en-GB" sz="1600" dirty="0"/>
              <a:t> </a:t>
            </a:r>
            <a:r>
              <a:rPr lang="en-GB" sz="1600" dirty="0" err="1"/>
              <a:t>isaanii</a:t>
            </a:r>
            <a:r>
              <a:rPr lang="en-GB" sz="1600" dirty="0"/>
              <a:t> </a:t>
            </a:r>
            <a:r>
              <a:rPr lang="en-GB" sz="1600" dirty="0" err="1"/>
              <a:t>akka</a:t>
            </a:r>
            <a:r>
              <a:rPr lang="en-GB" sz="1600" dirty="0"/>
              <a:t> </a:t>
            </a:r>
            <a:r>
              <a:rPr lang="en-GB" sz="1600" dirty="0" err="1"/>
              <a:t>cimsan</a:t>
            </a:r>
            <a:r>
              <a:rPr lang="en-GB" sz="1600" dirty="0"/>
              <a:t> </a:t>
            </a:r>
            <a:r>
              <a:rPr lang="en-GB" sz="1600" dirty="0" err="1"/>
              <a:t>barbaadu</a:t>
            </a:r>
            <a:r>
              <a:rPr lang="en-GB" sz="16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70987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8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The Safeguarding Journey</a:t>
            </a:r>
            <a:endParaRPr lang="en-GB" sz="900" dirty="0">
              <a:latin typeface="Helvetica Light" panose="020B0403020202020204" pitchFamily="34" charset="0"/>
            </a:endParaRPr>
          </a:p>
        </p:txBody>
      </p:sp>
      <p:sp>
        <p:nvSpPr>
          <p:cNvPr id="3" name="Hexagon 10" descr="Small child looking out from behind a gate.">
            <a:extLst>
              <a:ext uri="{FF2B5EF4-FFF2-40B4-BE49-F238E27FC236}">
                <a16:creationId xmlns:a16="http://schemas.microsoft.com/office/drawing/2014/main" id="{01F2BDD7-6CFA-43E1-8BCA-6244C4B45E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 rot="5400000">
            <a:off x="4775055" y="1673378"/>
            <a:ext cx="3950465" cy="3511243"/>
          </a:xfrm>
          <a:custGeom>
            <a:avLst/>
            <a:gdLst>
              <a:gd name="connsiteX0" fmla="*/ 0 w 4888470"/>
              <a:gd name="connsiteY0" fmla="*/ 2124474 h 4248947"/>
              <a:gd name="connsiteX1" fmla="*/ 1062237 w 4888470"/>
              <a:gd name="connsiteY1" fmla="*/ 1 h 4248947"/>
              <a:gd name="connsiteX2" fmla="*/ 3826233 w 4888470"/>
              <a:gd name="connsiteY2" fmla="*/ 1 h 4248947"/>
              <a:gd name="connsiteX3" fmla="*/ 4888470 w 4888470"/>
              <a:gd name="connsiteY3" fmla="*/ 2124474 h 4248947"/>
              <a:gd name="connsiteX4" fmla="*/ 3826233 w 4888470"/>
              <a:gd name="connsiteY4" fmla="*/ 4248946 h 4248947"/>
              <a:gd name="connsiteX5" fmla="*/ 1062237 w 4888470"/>
              <a:gd name="connsiteY5" fmla="*/ 4248946 h 4248947"/>
              <a:gd name="connsiteX6" fmla="*/ 0 w 4888470"/>
              <a:gd name="connsiteY6" fmla="*/ 2124474 h 4248947"/>
              <a:gd name="connsiteX0" fmla="*/ 0 w 4909016"/>
              <a:gd name="connsiteY0" fmla="*/ 2124473 h 4248945"/>
              <a:gd name="connsiteX1" fmla="*/ 1082783 w 4909016"/>
              <a:gd name="connsiteY1" fmla="*/ 0 h 4248945"/>
              <a:gd name="connsiteX2" fmla="*/ 3846779 w 4909016"/>
              <a:gd name="connsiteY2" fmla="*/ 0 h 4248945"/>
              <a:gd name="connsiteX3" fmla="*/ 4909016 w 4909016"/>
              <a:gd name="connsiteY3" fmla="*/ 2124473 h 4248945"/>
              <a:gd name="connsiteX4" fmla="*/ 3846779 w 4909016"/>
              <a:gd name="connsiteY4" fmla="*/ 4248945 h 4248945"/>
              <a:gd name="connsiteX5" fmla="*/ 1082783 w 4909016"/>
              <a:gd name="connsiteY5" fmla="*/ 4248945 h 4248945"/>
              <a:gd name="connsiteX6" fmla="*/ 0 w 4909016"/>
              <a:gd name="connsiteY6" fmla="*/ 2124473 h 4248945"/>
              <a:gd name="connsiteX0" fmla="*/ 0 w 5001486"/>
              <a:gd name="connsiteY0" fmla="*/ 2124473 h 4248945"/>
              <a:gd name="connsiteX1" fmla="*/ 1082783 w 5001486"/>
              <a:gd name="connsiteY1" fmla="*/ 0 h 4248945"/>
              <a:gd name="connsiteX2" fmla="*/ 3846779 w 5001486"/>
              <a:gd name="connsiteY2" fmla="*/ 0 h 4248945"/>
              <a:gd name="connsiteX3" fmla="*/ 5001486 w 5001486"/>
              <a:gd name="connsiteY3" fmla="*/ 2134747 h 4248945"/>
              <a:gd name="connsiteX4" fmla="*/ 3846779 w 5001486"/>
              <a:gd name="connsiteY4" fmla="*/ 4248945 h 4248945"/>
              <a:gd name="connsiteX5" fmla="*/ 1082783 w 5001486"/>
              <a:gd name="connsiteY5" fmla="*/ 4248945 h 4248945"/>
              <a:gd name="connsiteX6" fmla="*/ 0 w 5001486"/>
              <a:gd name="connsiteY6" fmla="*/ 2124473 h 424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1486" h="4248945">
                <a:moveTo>
                  <a:pt x="0" y="2124473"/>
                </a:moveTo>
                <a:lnTo>
                  <a:pt x="1082783" y="0"/>
                </a:lnTo>
                <a:lnTo>
                  <a:pt x="3846779" y="0"/>
                </a:lnTo>
                <a:lnTo>
                  <a:pt x="5001486" y="2134747"/>
                </a:lnTo>
                <a:lnTo>
                  <a:pt x="3846779" y="4248945"/>
                </a:lnTo>
                <a:lnTo>
                  <a:pt x="1082783" y="4248945"/>
                </a:lnTo>
                <a:lnTo>
                  <a:pt x="0" y="212447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51"/>
            </a:stretch>
          </a:blipFill>
          <a:ln w="2063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9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55600"/>
            <a:ext cx="8218488" cy="509055"/>
          </a:xfrm>
        </p:spPr>
        <p:txBody>
          <a:bodyPr anchor="ctr"/>
          <a:lstStyle/>
          <a:p>
            <a:r>
              <a:rPr lang="en-GB" sz="2000" dirty="0" err="1"/>
              <a:t>Ulaagaalee</a:t>
            </a:r>
            <a:r>
              <a:rPr lang="en-GB" sz="2000" dirty="0"/>
              <a:t> </a:t>
            </a:r>
            <a:r>
              <a:rPr lang="en-GB" sz="2000" dirty="0" err="1"/>
              <a:t>Sektara</a:t>
            </a:r>
            <a:r>
              <a:rPr lang="en-GB" sz="2000" dirty="0"/>
              <a:t> </a:t>
            </a:r>
            <a:r>
              <a:rPr lang="en-GB" sz="2000" dirty="0" err="1"/>
              <a:t>sadarkaa</a:t>
            </a:r>
            <a:r>
              <a:rPr lang="en-GB" sz="2000" dirty="0"/>
              <a:t> </a:t>
            </a:r>
            <a:r>
              <a:rPr lang="en-GB" sz="2000" dirty="0" err="1"/>
              <a:t>Idila-addunyaa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11188" y="1400174"/>
            <a:ext cx="7911020" cy="4057650"/>
          </a:xfrm>
        </p:spPr>
        <p:txBody>
          <a:bodyPr>
            <a:noAutofit/>
          </a:bodyPr>
          <a:lstStyle/>
          <a:p>
            <a:pPr lvl="2"/>
            <a:r>
              <a:rPr lang="en-US" sz="1800" dirty="0" err="1"/>
              <a:t>Misooma</a:t>
            </a:r>
            <a:r>
              <a:rPr lang="en-US" sz="1800" dirty="0"/>
              <a:t> </a:t>
            </a:r>
            <a:r>
              <a:rPr lang="en-US" sz="1800" dirty="0" err="1"/>
              <a:t>Waliinii</a:t>
            </a:r>
            <a:r>
              <a:rPr lang="en-US" sz="1800" dirty="0"/>
              <a:t> fi </a:t>
            </a:r>
            <a:r>
              <a:rPr lang="en-US" sz="1800" dirty="0" err="1"/>
              <a:t>Tumsa</a:t>
            </a:r>
            <a:r>
              <a:rPr lang="en-US" sz="1800" dirty="0"/>
              <a:t> </a:t>
            </a:r>
            <a:r>
              <a:rPr lang="en-US" sz="1800" dirty="0" err="1"/>
              <a:t>gargaarsa</a:t>
            </a:r>
            <a:r>
              <a:rPr lang="en-US" sz="1800" dirty="0"/>
              <a:t> </a:t>
            </a:r>
            <a:r>
              <a:rPr lang="en-US" sz="1800" dirty="0" err="1"/>
              <a:t>Namoomaa</a:t>
            </a:r>
            <a:r>
              <a:rPr lang="en-US" sz="1800" dirty="0"/>
              <a:t> </a:t>
            </a:r>
            <a:r>
              <a:rPr lang="en-US" sz="1800" dirty="0" err="1"/>
              <a:t>keessatti</a:t>
            </a:r>
            <a:r>
              <a:rPr lang="en-US" sz="1800" dirty="0"/>
              <a:t> </a:t>
            </a:r>
            <a:r>
              <a:rPr lang="en-US" sz="1800" dirty="0" err="1"/>
              <a:t>Hacuuccaa</a:t>
            </a:r>
            <a:r>
              <a:rPr lang="en-US" sz="1800" dirty="0"/>
              <a:t>, </a:t>
            </a:r>
            <a:r>
              <a:rPr lang="en-US" sz="1800" dirty="0" err="1"/>
              <a:t>Miidhaa</a:t>
            </a:r>
            <a:r>
              <a:rPr lang="en-US" sz="1800" dirty="0"/>
              <a:t>, fi </a:t>
            </a:r>
            <a:r>
              <a:rPr lang="en-US" sz="1800" dirty="0" err="1"/>
              <a:t>Doorsisa</a:t>
            </a:r>
            <a:r>
              <a:rPr lang="en-US" sz="1800" dirty="0"/>
              <a:t> </a:t>
            </a:r>
            <a:r>
              <a:rPr lang="en-US" sz="1800" dirty="0" err="1"/>
              <a:t>Saala</a:t>
            </a:r>
            <a:r>
              <a:rPr lang="en-US" sz="1800" dirty="0"/>
              <a:t> </a:t>
            </a:r>
            <a:r>
              <a:rPr lang="en-US" sz="1800" dirty="0" err="1"/>
              <a:t>xumura</a:t>
            </a:r>
            <a:r>
              <a:rPr lang="en-US" sz="1800" dirty="0"/>
              <a:t> </a:t>
            </a:r>
            <a:r>
              <a:rPr lang="en-US" sz="1800" dirty="0" err="1"/>
              <a:t>itti</a:t>
            </a:r>
            <a:r>
              <a:rPr lang="en-US" sz="1800" dirty="0"/>
              <a:t> </a:t>
            </a:r>
            <a:r>
              <a:rPr lang="en-US" sz="1800" dirty="0" err="1"/>
              <a:t>gochuu</a:t>
            </a:r>
            <a:r>
              <a:rPr lang="en-US" sz="1800" dirty="0"/>
              <a:t> </a:t>
            </a:r>
            <a:r>
              <a:rPr lang="en-US" sz="1800" dirty="0" err="1"/>
              <a:t>irratti</a:t>
            </a:r>
            <a:r>
              <a:rPr lang="en-US" sz="1800" dirty="0"/>
              <a:t> </a:t>
            </a:r>
            <a:r>
              <a:rPr lang="en-US" sz="1800" dirty="0" err="1"/>
              <a:t>yaada</a:t>
            </a:r>
            <a:r>
              <a:rPr lang="en-US" sz="1800" dirty="0"/>
              <a:t> </a:t>
            </a:r>
            <a:r>
              <a:rPr lang="en-US" sz="1800" dirty="0" err="1"/>
              <a:t>karaa</a:t>
            </a:r>
            <a:r>
              <a:rPr lang="en-US" sz="1800" dirty="0"/>
              <a:t> DAC </a:t>
            </a:r>
            <a:r>
              <a:rPr lang="en-US" sz="1800" dirty="0" err="1"/>
              <a:t>kenname</a:t>
            </a:r>
            <a:r>
              <a:rPr lang="en-US" sz="1800" dirty="0"/>
              <a:t>.  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err="1"/>
              <a:t>Humna</a:t>
            </a:r>
            <a:r>
              <a:rPr lang="en-GB" sz="1800" dirty="0"/>
              <a:t> </a:t>
            </a:r>
            <a:r>
              <a:rPr lang="en-GB" sz="1800" dirty="0" err="1"/>
              <a:t>namaa</a:t>
            </a:r>
            <a:r>
              <a:rPr lang="en-GB" sz="1800" dirty="0"/>
              <a:t> </a:t>
            </a:r>
            <a:r>
              <a:rPr lang="en-GB" sz="1800" dirty="0" err="1"/>
              <a:t>ofii</a:t>
            </a:r>
            <a:r>
              <a:rPr lang="en-GB" sz="1800" dirty="0"/>
              <a:t> </a:t>
            </a:r>
            <a:r>
              <a:rPr lang="en-GB" sz="1800" dirty="0" err="1"/>
              <a:t>qabuun</a:t>
            </a:r>
            <a:r>
              <a:rPr lang="en-GB" sz="1800" dirty="0"/>
              <a:t> </a:t>
            </a:r>
            <a:r>
              <a:rPr lang="en-GB" sz="1800" dirty="0" err="1"/>
              <a:t>ittisa</a:t>
            </a:r>
            <a:r>
              <a:rPr lang="en-GB" sz="1800" dirty="0"/>
              <a:t> </a:t>
            </a:r>
            <a:r>
              <a:rPr lang="en-US" sz="1800" dirty="0" err="1"/>
              <a:t>Hacuuccaa</a:t>
            </a:r>
            <a:r>
              <a:rPr lang="en-US" sz="1800" dirty="0"/>
              <a:t>, </a:t>
            </a:r>
            <a:r>
              <a:rPr lang="en-US" sz="1800" dirty="0" err="1"/>
              <a:t>Miidhaa</a:t>
            </a:r>
            <a:r>
              <a:rPr lang="en-US" sz="1800" dirty="0"/>
              <a:t>, fi </a:t>
            </a:r>
            <a:r>
              <a:rPr lang="en-US" sz="1800" dirty="0" err="1"/>
              <a:t>Doorsisa</a:t>
            </a:r>
            <a:r>
              <a:rPr lang="en-US" sz="1800" dirty="0"/>
              <a:t> </a:t>
            </a:r>
            <a:r>
              <a:rPr lang="en-US" sz="1800" dirty="0" err="1"/>
              <a:t>Saalatiif</a:t>
            </a:r>
            <a:r>
              <a:rPr lang="en-US" sz="1800" dirty="0"/>
              <a:t> </a:t>
            </a:r>
            <a:r>
              <a:rPr lang="en-GB" sz="1800" dirty="0"/>
              <a:t>(PSEA)</a:t>
            </a:r>
            <a:r>
              <a:rPr lang="en-US" sz="1800" dirty="0"/>
              <a:t> </a:t>
            </a:r>
            <a:r>
              <a:rPr lang="en-US" sz="1800" dirty="0" err="1"/>
              <a:t>ulaagaalee</a:t>
            </a:r>
            <a:r>
              <a:rPr lang="en-US" sz="1800" dirty="0"/>
              <a:t> </a:t>
            </a:r>
            <a:r>
              <a:rPr lang="en-US" sz="1800" dirty="0" err="1"/>
              <a:t>hojii</a:t>
            </a:r>
            <a:r>
              <a:rPr lang="en-US" sz="1800" dirty="0"/>
              <a:t> </a:t>
            </a:r>
            <a:r>
              <a:rPr lang="en-US" sz="1800" dirty="0" err="1"/>
              <a:t>isa</a:t>
            </a:r>
            <a:r>
              <a:rPr lang="en-US" sz="1800" dirty="0"/>
              <a:t> gad </a:t>
            </a:r>
            <a:r>
              <a:rPr lang="en-US" sz="1800" dirty="0" err="1"/>
              <a:t>aanaa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Koree</a:t>
            </a:r>
            <a:r>
              <a:rPr lang="en-US" sz="1800" dirty="0"/>
              <a:t> </a:t>
            </a:r>
            <a:r>
              <a:rPr lang="en-US" sz="1800" dirty="0" err="1"/>
              <a:t>Dhaabbataa</a:t>
            </a:r>
            <a:r>
              <a:rPr lang="en-US" sz="1800" dirty="0"/>
              <a:t> </a:t>
            </a:r>
            <a:r>
              <a:rPr lang="en-US" sz="1800" dirty="0" err="1"/>
              <a:t>waliinii</a:t>
            </a:r>
            <a:r>
              <a:rPr lang="en-US" sz="1800" dirty="0"/>
              <a:t>.</a:t>
            </a:r>
            <a:endParaRPr lang="en-GB" sz="1600" dirty="0"/>
          </a:p>
          <a:p>
            <a:pPr lvl="2"/>
            <a:endParaRPr lang="en-US" sz="1800" dirty="0"/>
          </a:p>
          <a:p>
            <a:pPr lvl="2"/>
            <a:r>
              <a:rPr lang="en-US" sz="1800" dirty="0" err="1"/>
              <a:t>Itti</a:t>
            </a:r>
            <a:r>
              <a:rPr lang="en-US" sz="1800" dirty="0"/>
              <a:t> </a:t>
            </a:r>
            <a:r>
              <a:rPr lang="en-US" sz="1800" dirty="0" err="1"/>
              <a:t>gaafatamuumaa</a:t>
            </a:r>
            <a:r>
              <a:rPr lang="en-US" sz="1800" dirty="0"/>
              <a:t> fi </a:t>
            </a:r>
            <a:r>
              <a:rPr lang="en-US" sz="1800" dirty="0" err="1"/>
              <a:t>Qulqullina</a:t>
            </a:r>
            <a:r>
              <a:rPr lang="en-US" sz="1800" dirty="0"/>
              <a:t> </a:t>
            </a:r>
            <a:r>
              <a:rPr lang="en-US" sz="1800" dirty="0" err="1"/>
              <a:t>irratti</a:t>
            </a:r>
            <a:r>
              <a:rPr lang="en-US" sz="1800" dirty="0"/>
              <a:t> </a:t>
            </a:r>
            <a:r>
              <a:rPr lang="en-US" sz="1800" dirty="0" err="1"/>
              <a:t>ulaagaa</a:t>
            </a:r>
            <a:r>
              <a:rPr lang="en-US" sz="1800" dirty="0"/>
              <a:t> </a:t>
            </a:r>
            <a:r>
              <a:rPr lang="en-US" sz="1800" dirty="0" err="1"/>
              <a:t>gargaarsa</a:t>
            </a:r>
            <a:r>
              <a:rPr lang="en-US" sz="1800" dirty="0"/>
              <a:t> </a:t>
            </a:r>
            <a:r>
              <a:rPr lang="en-US" sz="1800" dirty="0" err="1"/>
              <a:t>namoomaa</a:t>
            </a:r>
            <a:r>
              <a:rPr lang="en-US" sz="1800" dirty="0"/>
              <a:t> </a:t>
            </a:r>
            <a:r>
              <a:rPr lang="en-US" sz="1800" dirty="0" err="1"/>
              <a:t>isa</a:t>
            </a:r>
            <a:r>
              <a:rPr lang="en-US" sz="1800" dirty="0"/>
              <a:t> </a:t>
            </a:r>
            <a:r>
              <a:rPr lang="en-US" sz="1800" dirty="0" err="1"/>
              <a:t>ijoo</a:t>
            </a:r>
            <a:endParaRPr lang="en-US" sz="1800" dirty="0"/>
          </a:p>
          <a:p>
            <a:pPr lvl="2"/>
            <a:endParaRPr lang="en-GB" sz="1800" dirty="0"/>
          </a:p>
          <a:p>
            <a:pPr lvl="2"/>
            <a:r>
              <a:rPr lang="en-GB" sz="1800" dirty="0" err="1"/>
              <a:t>Ulaagaalee</a:t>
            </a:r>
            <a:r>
              <a:rPr lang="en-GB" sz="1800" dirty="0"/>
              <a:t> </a:t>
            </a:r>
            <a:r>
              <a:rPr lang="en-GB" sz="1800" dirty="0" err="1"/>
              <a:t>Nageenya</a:t>
            </a:r>
            <a:r>
              <a:rPr lang="en-GB" sz="1800" dirty="0"/>
              <a:t> </a:t>
            </a:r>
            <a:r>
              <a:rPr lang="en-GB" sz="1800" dirty="0" err="1"/>
              <a:t>Daa’imman</a:t>
            </a:r>
            <a:r>
              <a:rPr lang="en-GB" sz="1800" dirty="0"/>
              <a:t> </a:t>
            </a:r>
            <a:r>
              <a:rPr lang="en-GB" sz="1800" dirty="0" err="1"/>
              <a:t>Eeguu</a:t>
            </a:r>
            <a:endParaRPr lang="en-GB" sz="1800" dirty="0"/>
          </a:p>
          <a:p>
            <a:pPr lvl="2"/>
            <a:endParaRPr lang="en-GB" sz="1800" dirty="0"/>
          </a:p>
          <a:p>
            <a:pPr lvl="2"/>
            <a:r>
              <a:rPr lang="en-GB" sz="1800" dirty="0" err="1"/>
              <a:t>Miidhaa</a:t>
            </a:r>
            <a:r>
              <a:rPr lang="en-GB" sz="1800" dirty="0"/>
              <a:t> </a:t>
            </a:r>
            <a:r>
              <a:rPr lang="en-GB" sz="1800" dirty="0" err="1"/>
              <a:t>fi</a:t>
            </a:r>
            <a:r>
              <a:rPr lang="en-GB" sz="1800" dirty="0"/>
              <a:t> </a:t>
            </a:r>
            <a:r>
              <a:rPr lang="en-GB" sz="1800" dirty="0" err="1"/>
              <a:t>Doorsisa</a:t>
            </a:r>
            <a:r>
              <a:rPr lang="en-GB" sz="1800" dirty="0"/>
              <a:t> </a:t>
            </a:r>
            <a:r>
              <a:rPr lang="en-GB" sz="1800" dirty="0" err="1"/>
              <a:t>bakka</a:t>
            </a:r>
            <a:r>
              <a:rPr lang="en-GB" sz="1800" dirty="0"/>
              <a:t> </a:t>
            </a:r>
            <a:r>
              <a:rPr lang="en-GB" sz="1800" dirty="0" err="1"/>
              <a:t>hojii</a:t>
            </a:r>
            <a:r>
              <a:rPr lang="en-GB" sz="1800" dirty="0"/>
              <a:t> </a:t>
            </a:r>
            <a:r>
              <a:rPr lang="en-GB" sz="1800" dirty="0" err="1"/>
              <a:t>irratti</a:t>
            </a:r>
            <a:r>
              <a:rPr lang="en-GB" sz="1800" dirty="0"/>
              <a:t> </a:t>
            </a:r>
            <a:r>
              <a:rPr lang="en-GB" sz="1800" dirty="0" err="1"/>
              <a:t>Walii-galtee</a:t>
            </a:r>
            <a:r>
              <a:rPr lang="en-GB" sz="1800" dirty="0"/>
              <a:t> </a:t>
            </a:r>
            <a:r>
              <a:rPr lang="en-GB" sz="1800" dirty="0" err="1"/>
              <a:t>Dhaabbata</a:t>
            </a:r>
            <a:r>
              <a:rPr lang="en-GB" sz="1800" dirty="0"/>
              <a:t> </a:t>
            </a:r>
            <a:r>
              <a:rPr lang="en-GB" sz="1800" dirty="0" err="1"/>
              <a:t>Idila-addunyaa</a:t>
            </a:r>
            <a:r>
              <a:rPr lang="en-GB" sz="1800" dirty="0"/>
              <a:t> </a:t>
            </a:r>
            <a:r>
              <a:rPr lang="en-GB" sz="1800" dirty="0" err="1"/>
              <a:t>Hojjettootaa</a:t>
            </a:r>
            <a:endParaRPr lang="en-GB" sz="1800" dirty="0"/>
          </a:p>
          <a:p>
            <a:pPr lvl="2"/>
            <a:endParaRPr lang="en-GB" sz="1800" dirty="0">
              <a:hlinkClick r:id="rId2"/>
            </a:endParaRPr>
          </a:p>
          <a:p>
            <a:pPr marL="457200" lvl="2" indent="-457200">
              <a:buAutoNum type="arabicPeriod"/>
            </a:pPr>
            <a:endParaRPr lang="en-GB" sz="2400" dirty="0"/>
          </a:p>
          <a:p>
            <a:pPr marL="342900" lvl="2" indent="-342900">
              <a:buAutoNum type="arabicPeriod"/>
            </a:pP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6621C-A310-4B10-B270-945FA241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88" y="6270987"/>
            <a:ext cx="2133600" cy="365125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  <a:p>
            <a:fld id="{4FD9013D-92AD-C643-96A8-EBFE9D29F7C2}" type="slidenum">
              <a:rPr lang="en-US" sz="900">
                <a:latin typeface="Helvetica Light" panose="020B0403020202020204" pitchFamily="34" charset="0"/>
              </a:rPr>
              <a:pPr/>
              <a:t>9</a:t>
            </a:fld>
            <a:r>
              <a:rPr lang="en-US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chemeClr val="bg2"/>
                </a:solidFill>
                <a:latin typeface="Helvetica Light" panose="020B0403020202020204" pitchFamily="34" charset="0"/>
              </a:rPr>
              <a:t>|</a:t>
            </a:r>
            <a:r>
              <a:rPr lang="en-GB" sz="900" dirty="0">
                <a:latin typeface="Helvetica Light" panose="020B0403020202020204" pitchFamily="34" charset="0"/>
              </a:rPr>
              <a:t> </a:t>
            </a:r>
            <a:r>
              <a:rPr lang="en-GB" sz="900" dirty="0">
                <a:solidFill>
                  <a:srgbClr val="283A51"/>
                </a:solidFill>
                <a:latin typeface="Helvetica Light" panose="020B0403020202020204" pitchFamily="34" charset="0"/>
              </a:rPr>
              <a:t>The Safeguarding Journey</a:t>
            </a:r>
            <a:endParaRPr lang="en-GB" sz="9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18636"/>
      </p:ext>
    </p:extLst>
  </p:cSld>
  <p:clrMapOvr>
    <a:masterClrMapping/>
  </p:clrMapOvr>
</p:sld>
</file>

<file path=ppt/theme/theme1.xml><?xml version="1.0" encoding="utf-8"?>
<a:theme xmlns:a="http://schemas.openxmlformats.org/drawingml/2006/main" name="GEC_UKaid_template_newlogo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w="25400" cap="flat">
              <a:solidFill>
                <a:srgbClr val="000000"/>
              </a:solidFill>
              <a:round/>
              <a:headEnd type="none" w="med" len="med"/>
              <a:tailEnd type="none" w="med" len="med"/>
            </a14:hiddenLine>
          </a:ext>
        </a:extLst>
      </a:spPr>
      <a:bodyPr lIns="0" tIns="0" rIns="0" bIns="0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3561</Words>
  <Application>Microsoft Office PowerPoint</Application>
  <PresentationFormat>On-screen Show (4:3)</PresentationFormat>
  <Paragraphs>321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Helvetica</vt:lpstr>
      <vt:lpstr>Helvetica Light</vt:lpstr>
      <vt:lpstr>GEC_UKaid_template_newlogos3</vt:lpstr>
      <vt:lpstr>PowerPoint Presentation</vt:lpstr>
      <vt:lpstr>Wantoota Dhiheessa Kana keessatti ilaalaman:</vt:lpstr>
      <vt:lpstr>Kutaa jalqabaa Eegumsa Taasisuu…</vt:lpstr>
      <vt:lpstr>1. Eegumsa taasisuu jechuun maal jechuu dhaa?</vt:lpstr>
      <vt:lpstr>1. Eegumsa taasisuu jechuun maal jechuu dhaa?</vt:lpstr>
      <vt:lpstr>Seenaa Eegumsa taasisuu kan yeroo dhiyoo</vt:lpstr>
      <vt:lpstr>Hacuuccaan, miidhaanii, fi Doorsifamuu(SEAH) , akkasumas dhimmootni Eegumsa taasisuu ilaallatan eessatti mudachuu danda’u? </vt:lpstr>
      <vt:lpstr>Ulaagaalee Sekterootaa</vt:lpstr>
      <vt:lpstr>Ulaagaalee Sektara sadarkaa Idila-addunyaa</vt:lpstr>
      <vt:lpstr>Kutaa Lammaffaa Himalichaa…</vt:lpstr>
      <vt:lpstr>2. Eegumsi taasifamu akkamitti qoratamaa</vt:lpstr>
      <vt:lpstr>2. Eegumsi taasifamu akkamiin karoorfamaa</vt:lpstr>
      <vt:lpstr>Balaawwan Eegumsa taasifamanii Dhaabbata keessatti</vt:lpstr>
      <vt:lpstr>Balaawwan Eegumsa taasifamanii Dhaabbata keessatti</vt:lpstr>
      <vt:lpstr>Kutaa sadaffaa Imalichaa…</vt:lpstr>
      <vt:lpstr>The blows are for the phrases on slide 15 in the green boxes  What is needed for safeguarding? = egumsa taasisuudhaaf Maaltu barbaachisa? Governance and accountability= (Bulchiinsaa fi itti gaafatamummaa) Fundraising = Baajata barbaaduu Organizational standards=Ulaagaalee Dhaabbataa Policies and procedures= dambii fi Qajeelfama Safeguarding communication, learning, and development= Quunnamtii, barnootaa, fi ijaarsa Eegumsa taasisuu Media and communications= Miidiyaa fi Quunnamtii Partnerships= Wal-ta’insawwan Culture and leadership = aadaa fi hoggansa Human resources= humna namaa Safe programs= Sagantaalee nagaa qabeeyyii Information and communication technology(ICT)= Teeknooloojii odeeffannoo fi quunnamtii(ICT)       </vt:lpstr>
      <vt:lpstr>3. Eegumsa taasisuudhaaf maaltu barbaachisa?</vt:lpstr>
      <vt:lpstr>3. Eegumsa taasisuudhaaf maaltu barbaachisa? </vt:lpstr>
      <vt:lpstr>3. Eegumsa taasisuudhaaf maaltu barbaachisaa?</vt:lpstr>
      <vt:lpstr>3. Eegumsa taasisuudhaaf maaltu barbaachisa?</vt:lpstr>
      <vt:lpstr>3. Eegumsa taasisuudhaaf maaltu barbaachisa?</vt:lpstr>
      <vt:lpstr>3. Eegumsa taasisuudhaaf maaltu barbaachisaa?</vt:lpstr>
      <vt:lpstr>3. Eegumsa taasisuudhaaf maaltu barbaachisaa?</vt:lpstr>
      <vt:lpstr>3. Eegumsa taasisuudhaaf maaltu barbaachisaa?</vt:lpstr>
      <vt:lpstr>3. Eegumsa taasisuudhaaf maaltu barbaachisaa?</vt:lpstr>
      <vt:lpstr>3. Eegumsa taasisuudhaaf maaltu barbaachisaa?</vt:lpstr>
      <vt:lpstr>3. Eegumsa taasisuudhaaf maaltu barbaachisa?</vt:lpstr>
      <vt:lpstr>3. Eegumsa taasisuudhaaf maaltu barbaachisaa?</vt:lpstr>
      <vt:lpstr>3. Eegumsa taasisuudhaaf maaltu barbaachisa?</vt:lpstr>
      <vt:lpstr>Kutaa Afuraffaa Imalichaa …</vt:lpstr>
      <vt:lpstr>4. Yoo rakkoon jiraateef maaltu godhama?</vt:lpstr>
      <vt:lpstr>4. Yoo rakkoon jiraateef maaltu godhama</vt:lpstr>
      <vt:lpstr>4. Yoo rakkoon jiraateef maaltu godhama</vt:lpstr>
      <vt:lpstr>4. Yoo rakkoon jiraateef maaltu godhama</vt:lpstr>
      <vt:lpstr>4. Yoo rakkoon jiraateef maaltu godhama</vt:lpstr>
      <vt:lpstr>4. Yoo rakkoon jiraateef maaltu godhama?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Kyra Dawson</dc:creator>
  <cp:lastModifiedBy>Judit NEMETH-ALMASI</cp:lastModifiedBy>
  <cp:revision>449</cp:revision>
  <cp:lastPrinted>2012-06-18T09:17:19Z</cp:lastPrinted>
  <dcterms:created xsi:type="dcterms:W3CDTF">2021-01-18T20:57:17Z</dcterms:created>
  <dcterms:modified xsi:type="dcterms:W3CDTF">2021-04-07T13:27:58Z</dcterms:modified>
</cp:coreProperties>
</file>