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 id="2147483711" r:id="rId2"/>
  </p:sldMasterIdLst>
  <p:notesMasterIdLst>
    <p:notesMasterId r:id="rId25"/>
  </p:notesMasterIdLst>
  <p:handoutMasterIdLst>
    <p:handoutMasterId r:id="rId26"/>
  </p:handoutMasterIdLst>
  <p:sldIdLst>
    <p:sldId id="356" r:id="rId3"/>
    <p:sldId id="292" r:id="rId4"/>
    <p:sldId id="271" r:id="rId5"/>
    <p:sldId id="301" r:id="rId6"/>
    <p:sldId id="295" r:id="rId7"/>
    <p:sldId id="274" r:id="rId8"/>
    <p:sldId id="285" r:id="rId9"/>
    <p:sldId id="264" r:id="rId10"/>
    <p:sldId id="299" r:id="rId11"/>
    <p:sldId id="297" r:id="rId12"/>
    <p:sldId id="300" r:id="rId13"/>
    <p:sldId id="357" r:id="rId14"/>
    <p:sldId id="308" r:id="rId15"/>
    <p:sldId id="358" r:id="rId16"/>
    <p:sldId id="359" r:id="rId17"/>
    <p:sldId id="360" r:id="rId18"/>
    <p:sldId id="361" r:id="rId19"/>
    <p:sldId id="284" r:id="rId20"/>
    <p:sldId id="304" r:id="rId21"/>
    <p:sldId id="305" r:id="rId22"/>
    <p:sldId id="306" r:id="rId23"/>
    <p:sldId id="362" r:id="rId24"/>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mhal Getachew Asrat" initials="SGA" lastIdx="1" clrIdx="0">
    <p:extLst>
      <p:ext uri="{19B8F6BF-5375-455C-9EA6-DF929625EA0E}">
        <p15:presenceInfo xmlns:p15="http://schemas.microsoft.com/office/powerpoint/2012/main" userId="c2c957f94f89af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CF3E"/>
    <a:srgbClr val="283A51"/>
    <a:srgbClr val="54BF9E"/>
    <a:srgbClr val="A2973F"/>
    <a:srgbClr val="009AA6"/>
    <a:srgbClr val="009A40"/>
    <a:srgbClr val="00FE40"/>
    <a:srgbClr val="F4F3F2"/>
    <a:srgbClr val="DDF0FF"/>
    <a:srgbClr val="E8E6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autoAdjust="0"/>
    <p:restoredTop sz="94579" autoAdjust="0"/>
  </p:normalViewPr>
  <p:slideViewPr>
    <p:cSldViewPr snapToGrid="0" snapToObjects="1">
      <p:cViewPr>
        <p:scale>
          <a:sx n="56" d="100"/>
          <a:sy n="56" d="100"/>
        </p:scale>
        <p:origin x="1611" y="21"/>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EBB5E2-E2A3-49D8-B8EE-4667DAC1105C}" type="doc">
      <dgm:prSet loTypeId="urn:microsoft.com/office/officeart/2005/8/layout/process1" loCatId="process" qsTypeId="urn:microsoft.com/office/officeart/2005/8/quickstyle/simple1" qsCatId="simple" csTypeId="urn:microsoft.com/office/officeart/2005/8/colors/accent1_2" csCatId="accent1" phldr="1"/>
      <dgm:spPr/>
    </dgm:pt>
    <dgm:pt modelId="{4E849965-19AD-4ADF-8152-83B496089C00}">
      <dgm:prSet phldrT="[Text]" custT="1"/>
      <dgm:spPr/>
      <dgm:t>
        <a:bodyPr/>
        <a:lstStyle/>
        <a:p>
          <a:r>
            <a:rPr lang="en-GB" sz="1800" dirty="0"/>
            <a:t>During design phase  </a:t>
          </a:r>
        </a:p>
      </dgm:t>
    </dgm:pt>
    <dgm:pt modelId="{81004478-BCAA-485E-83F6-589CBAB12AA0}" type="parTrans" cxnId="{A3975A81-E2BC-44E5-8B1A-4B68576F06F9}">
      <dgm:prSet/>
      <dgm:spPr/>
      <dgm:t>
        <a:bodyPr/>
        <a:lstStyle/>
        <a:p>
          <a:endParaRPr lang="en-GB"/>
        </a:p>
      </dgm:t>
    </dgm:pt>
    <dgm:pt modelId="{45B67046-F100-49F6-B58F-BC8946FF2329}" type="sibTrans" cxnId="{A3975A81-E2BC-44E5-8B1A-4B68576F06F9}">
      <dgm:prSet/>
      <dgm:spPr/>
      <dgm:t>
        <a:bodyPr/>
        <a:lstStyle/>
        <a:p>
          <a:endParaRPr lang="en-GB"/>
        </a:p>
      </dgm:t>
    </dgm:pt>
    <dgm:pt modelId="{B3D978E2-3461-4214-A37C-02E9008DCBC8}">
      <dgm:prSet phldrT="[Text]" custT="1"/>
      <dgm:spPr/>
      <dgm:t>
        <a:bodyPr/>
        <a:lstStyle/>
        <a:p>
          <a:r>
            <a:rPr lang="en-GB" sz="1800" dirty="0"/>
            <a:t>During Implementation phase  </a:t>
          </a:r>
        </a:p>
      </dgm:t>
    </dgm:pt>
    <dgm:pt modelId="{BBAC6334-7C69-4594-A237-25C44D9EF1FC}" type="parTrans" cxnId="{90EB7AC7-C1DF-4C3C-8535-BE77E453CBBA}">
      <dgm:prSet/>
      <dgm:spPr/>
      <dgm:t>
        <a:bodyPr/>
        <a:lstStyle/>
        <a:p>
          <a:endParaRPr lang="en-GB"/>
        </a:p>
      </dgm:t>
    </dgm:pt>
    <dgm:pt modelId="{093EC3F0-C704-4EC7-B092-91CB3A8D6122}" type="sibTrans" cxnId="{90EB7AC7-C1DF-4C3C-8535-BE77E453CBBA}">
      <dgm:prSet/>
      <dgm:spPr/>
      <dgm:t>
        <a:bodyPr/>
        <a:lstStyle/>
        <a:p>
          <a:endParaRPr lang="en-GB"/>
        </a:p>
      </dgm:t>
    </dgm:pt>
    <dgm:pt modelId="{F9819CD8-62ED-4608-96A2-3B2297786ECD}">
      <dgm:prSet phldrT="[Text]" custT="1"/>
      <dgm:spPr/>
      <dgm:t>
        <a:bodyPr/>
        <a:lstStyle/>
        <a:p>
          <a:r>
            <a:rPr lang="en-GB" sz="1800" dirty="0"/>
            <a:t>Regularly </a:t>
          </a:r>
        </a:p>
        <a:p>
          <a:r>
            <a:rPr lang="en-GB" sz="1800" dirty="0"/>
            <a:t>(as part MEAL framework)  </a:t>
          </a:r>
        </a:p>
      </dgm:t>
    </dgm:pt>
    <dgm:pt modelId="{EA82D259-E1DB-4151-AEE8-96B8ACB4F660}" type="parTrans" cxnId="{9AE95C0F-BF34-4A33-AF33-79D19AE02E86}">
      <dgm:prSet/>
      <dgm:spPr/>
      <dgm:t>
        <a:bodyPr/>
        <a:lstStyle/>
        <a:p>
          <a:endParaRPr lang="en-GB"/>
        </a:p>
      </dgm:t>
    </dgm:pt>
    <dgm:pt modelId="{BD37178E-0371-4262-A964-A786FB8381D1}" type="sibTrans" cxnId="{9AE95C0F-BF34-4A33-AF33-79D19AE02E86}">
      <dgm:prSet/>
      <dgm:spPr/>
      <dgm:t>
        <a:bodyPr/>
        <a:lstStyle/>
        <a:p>
          <a:endParaRPr lang="en-GB"/>
        </a:p>
      </dgm:t>
    </dgm:pt>
    <dgm:pt modelId="{5FD3DFAB-6E51-4452-976A-8A280C73B7C9}" type="pres">
      <dgm:prSet presAssocID="{E7EBB5E2-E2A3-49D8-B8EE-4667DAC1105C}" presName="Name0" presStyleCnt="0">
        <dgm:presLayoutVars>
          <dgm:dir/>
          <dgm:resizeHandles val="exact"/>
        </dgm:presLayoutVars>
      </dgm:prSet>
      <dgm:spPr/>
    </dgm:pt>
    <dgm:pt modelId="{ECDD379A-FF26-405F-98A3-FA39998C44DE}" type="pres">
      <dgm:prSet presAssocID="{4E849965-19AD-4ADF-8152-83B496089C00}" presName="node" presStyleLbl="node1" presStyleIdx="0" presStyleCnt="3" custLinFactNeighborX="-75986" custLinFactNeighborY="-2526">
        <dgm:presLayoutVars>
          <dgm:bulletEnabled val="1"/>
        </dgm:presLayoutVars>
      </dgm:prSet>
      <dgm:spPr/>
    </dgm:pt>
    <dgm:pt modelId="{8CB0FB0A-01A8-4852-B003-266C438AB3E5}" type="pres">
      <dgm:prSet presAssocID="{45B67046-F100-49F6-B58F-BC8946FF2329}" presName="sibTrans" presStyleLbl="sibTrans2D1" presStyleIdx="0" presStyleCnt="2"/>
      <dgm:spPr/>
    </dgm:pt>
    <dgm:pt modelId="{0E9CA321-9440-4B82-99D0-1641CD463043}" type="pres">
      <dgm:prSet presAssocID="{45B67046-F100-49F6-B58F-BC8946FF2329}" presName="connectorText" presStyleLbl="sibTrans2D1" presStyleIdx="0" presStyleCnt="2"/>
      <dgm:spPr/>
    </dgm:pt>
    <dgm:pt modelId="{CF63D5D5-0707-49C8-8F5C-7382A8446666}" type="pres">
      <dgm:prSet presAssocID="{B3D978E2-3461-4214-A37C-02E9008DCBC8}" presName="node" presStyleLbl="node1" presStyleIdx="1" presStyleCnt="3">
        <dgm:presLayoutVars>
          <dgm:bulletEnabled val="1"/>
        </dgm:presLayoutVars>
      </dgm:prSet>
      <dgm:spPr/>
    </dgm:pt>
    <dgm:pt modelId="{3DF10BD0-DBFE-48C5-AEF9-CA9C5DE13945}" type="pres">
      <dgm:prSet presAssocID="{093EC3F0-C704-4EC7-B092-91CB3A8D6122}" presName="sibTrans" presStyleLbl="sibTrans2D1" presStyleIdx="1" presStyleCnt="2"/>
      <dgm:spPr/>
    </dgm:pt>
    <dgm:pt modelId="{F6AA5B48-4E8C-4AB2-80A3-9848B2D14845}" type="pres">
      <dgm:prSet presAssocID="{093EC3F0-C704-4EC7-B092-91CB3A8D6122}" presName="connectorText" presStyleLbl="sibTrans2D1" presStyleIdx="1" presStyleCnt="2"/>
      <dgm:spPr/>
    </dgm:pt>
    <dgm:pt modelId="{024AD235-A723-42F0-B3EA-DE9D89E394AE}" type="pres">
      <dgm:prSet presAssocID="{F9819CD8-62ED-4608-96A2-3B2297786ECD}" presName="node" presStyleLbl="node1" presStyleIdx="2" presStyleCnt="3">
        <dgm:presLayoutVars>
          <dgm:bulletEnabled val="1"/>
        </dgm:presLayoutVars>
      </dgm:prSet>
      <dgm:spPr/>
    </dgm:pt>
  </dgm:ptLst>
  <dgm:cxnLst>
    <dgm:cxn modelId="{F22A0002-0A56-4806-A2AE-D66C34D99E04}" type="presOf" srcId="{093EC3F0-C704-4EC7-B092-91CB3A8D6122}" destId="{F6AA5B48-4E8C-4AB2-80A3-9848B2D14845}" srcOrd="1" destOrd="0" presId="urn:microsoft.com/office/officeart/2005/8/layout/process1"/>
    <dgm:cxn modelId="{33EA7006-6EC8-41A7-801D-89AABB13A1ED}" type="presOf" srcId="{45B67046-F100-49F6-B58F-BC8946FF2329}" destId="{8CB0FB0A-01A8-4852-B003-266C438AB3E5}" srcOrd="0" destOrd="0" presId="urn:microsoft.com/office/officeart/2005/8/layout/process1"/>
    <dgm:cxn modelId="{9AE95C0F-BF34-4A33-AF33-79D19AE02E86}" srcId="{E7EBB5E2-E2A3-49D8-B8EE-4667DAC1105C}" destId="{F9819CD8-62ED-4608-96A2-3B2297786ECD}" srcOrd="2" destOrd="0" parTransId="{EA82D259-E1DB-4151-AEE8-96B8ACB4F660}" sibTransId="{BD37178E-0371-4262-A964-A786FB8381D1}"/>
    <dgm:cxn modelId="{C7DB6F0F-C731-4E3E-BAB3-AE3A31AC3833}" type="presOf" srcId="{F9819CD8-62ED-4608-96A2-3B2297786ECD}" destId="{024AD235-A723-42F0-B3EA-DE9D89E394AE}" srcOrd="0" destOrd="0" presId="urn:microsoft.com/office/officeart/2005/8/layout/process1"/>
    <dgm:cxn modelId="{AC011631-17B3-4D0E-A43E-CB41FE7DB522}" type="presOf" srcId="{4E849965-19AD-4ADF-8152-83B496089C00}" destId="{ECDD379A-FF26-405F-98A3-FA39998C44DE}" srcOrd="0" destOrd="0" presId="urn:microsoft.com/office/officeart/2005/8/layout/process1"/>
    <dgm:cxn modelId="{D7FE874C-9A08-4BA5-B2B1-3C301D28FB3C}" type="presOf" srcId="{45B67046-F100-49F6-B58F-BC8946FF2329}" destId="{0E9CA321-9440-4B82-99D0-1641CD463043}" srcOrd="1" destOrd="0" presId="urn:microsoft.com/office/officeart/2005/8/layout/process1"/>
    <dgm:cxn modelId="{A3975A81-E2BC-44E5-8B1A-4B68576F06F9}" srcId="{E7EBB5E2-E2A3-49D8-B8EE-4667DAC1105C}" destId="{4E849965-19AD-4ADF-8152-83B496089C00}" srcOrd="0" destOrd="0" parTransId="{81004478-BCAA-485E-83F6-589CBAB12AA0}" sibTransId="{45B67046-F100-49F6-B58F-BC8946FF2329}"/>
    <dgm:cxn modelId="{32FB67A0-14AA-4F96-8B32-2D27D3651A08}" type="presOf" srcId="{093EC3F0-C704-4EC7-B092-91CB3A8D6122}" destId="{3DF10BD0-DBFE-48C5-AEF9-CA9C5DE13945}" srcOrd="0" destOrd="0" presId="urn:microsoft.com/office/officeart/2005/8/layout/process1"/>
    <dgm:cxn modelId="{280E1AAE-B16F-4D93-B12D-A61A27C5654B}" type="presOf" srcId="{E7EBB5E2-E2A3-49D8-B8EE-4667DAC1105C}" destId="{5FD3DFAB-6E51-4452-976A-8A280C73B7C9}" srcOrd="0" destOrd="0" presId="urn:microsoft.com/office/officeart/2005/8/layout/process1"/>
    <dgm:cxn modelId="{33313AB2-5E62-4DD4-AC64-AF9B6A27736E}" type="presOf" srcId="{B3D978E2-3461-4214-A37C-02E9008DCBC8}" destId="{CF63D5D5-0707-49C8-8F5C-7382A8446666}" srcOrd="0" destOrd="0" presId="urn:microsoft.com/office/officeart/2005/8/layout/process1"/>
    <dgm:cxn modelId="{90EB7AC7-C1DF-4C3C-8535-BE77E453CBBA}" srcId="{E7EBB5E2-E2A3-49D8-B8EE-4667DAC1105C}" destId="{B3D978E2-3461-4214-A37C-02E9008DCBC8}" srcOrd="1" destOrd="0" parTransId="{BBAC6334-7C69-4594-A237-25C44D9EF1FC}" sibTransId="{093EC3F0-C704-4EC7-B092-91CB3A8D6122}"/>
    <dgm:cxn modelId="{09BC5BDA-D32C-4F0C-94D6-F8AC894EFD74}" type="presParOf" srcId="{5FD3DFAB-6E51-4452-976A-8A280C73B7C9}" destId="{ECDD379A-FF26-405F-98A3-FA39998C44DE}" srcOrd="0" destOrd="0" presId="urn:microsoft.com/office/officeart/2005/8/layout/process1"/>
    <dgm:cxn modelId="{593838FF-6C52-425F-8194-6546EB3531A3}" type="presParOf" srcId="{5FD3DFAB-6E51-4452-976A-8A280C73B7C9}" destId="{8CB0FB0A-01A8-4852-B003-266C438AB3E5}" srcOrd="1" destOrd="0" presId="urn:microsoft.com/office/officeart/2005/8/layout/process1"/>
    <dgm:cxn modelId="{F27448E3-156D-4399-A8FF-7CC380C57F76}" type="presParOf" srcId="{8CB0FB0A-01A8-4852-B003-266C438AB3E5}" destId="{0E9CA321-9440-4B82-99D0-1641CD463043}" srcOrd="0" destOrd="0" presId="urn:microsoft.com/office/officeart/2005/8/layout/process1"/>
    <dgm:cxn modelId="{D379A08D-596B-4156-90B8-42D440227EFF}" type="presParOf" srcId="{5FD3DFAB-6E51-4452-976A-8A280C73B7C9}" destId="{CF63D5D5-0707-49C8-8F5C-7382A8446666}" srcOrd="2" destOrd="0" presId="urn:microsoft.com/office/officeart/2005/8/layout/process1"/>
    <dgm:cxn modelId="{B2696201-A9A1-425E-84AF-5BAE8C6C49D9}" type="presParOf" srcId="{5FD3DFAB-6E51-4452-976A-8A280C73B7C9}" destId="{3DF10BD0-DBFE-48C5-AEF9-CA9C5DE13945}" srcOrd="3" destOrd="0" presId="urn:microsoft.com/office/officeart/2005/8/layout/process1"/>
    <dgm:cxn modelId="{FDFD45F2-6412-408D-AE86-266713B23F66}" type="presParOf" srcId="{3DF10BD0-DBFE-48C5-AEF9-CA9C5DE13945}" destId="{F6AA5B48-4E8C-4AB2-80A3-9848B2D14845}" srcOrd="0" destOrd="0" presId="urn:microsoft.com/office/officeart/2005/8/layout/process1"/>
    <dgm:cxn modelId="{F891705B-40EE-41C0-AF46-F92210833B63}" type="presParOf" srcId="{5FD3DFAB-6E51-4452-976A-8A280C73B7C9}" destId="{024AD235-A723-42F0-B3EA-DE9D89E394AE}"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D379A-FF26-405F-98A3-FA39998C44DE}">
      <dsp:nvSpPr>
        <dsp:cNvPr id="0" name=""/>
        <dsp:cNvSpPr/>
      </dsp:nvSpPr>
      <dsp:spPr>
        <a:xfrm>
          <a:off x="0" y="951721"/>
          <a:ext cx="2033248" cy="12199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During design phase  </a:t>
          </a:r>
        </a:p>
      </dsp:txBody>
      <dsp:txXfrm>
        <a:off x="35731" y="987452"/>
        <a:ext cx="1961786" cy="1148487"/>
      </dsp:txXfrm>
    </dsp:sp>
    <dsp:sp modelId="{8CB0FB0A-01A8-4852-B003-266C438AB3E5}">
      <dsp:nvSpPr>
        <dsp:cNvPr id="0" name=""/>
        <dsp:cNvSpPr/>
      </dsp:nvSpPr>
      <dsp:spPr>
        <a:xfrm rot="37126">
          <a:off x="2238261" y="1325114"/>
          <a:ext cx="434679" cy="5042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2238265" y="1425259"/>
        <a:ext cx="304275" cy="302547"/>
      </dsp:txXfrm>
    </dsp:sp>
    <dsp:sp modelId="{CF63D5D5-0707-49C8-8F5C-7382A8446666}">
      <dsp:nvSpPr>
        <dsp:cNvPr id="0" name=""/>
        <dsp:cNvSpPr/>
      </dsp:nvSpPr>
      <dsp:spPr>
        <a:xfrm>
          <a:off x="2853351" y="982537"/>
          <a:ext cx="2033248" cy="12199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During Implementation phase  </a:t>
          </a:r>
        </a:p>
      </dsp:txBody>
      <dsp:txXfrm>
        <a:off x="2889082" y="1018268"/>
        <a:ext cx="1961786" cy="1148487"/>
      </dsp:txXfrm>
    </dsp:sp>
    <dsp:sp modelId="{3DF10BD0-DBFE-48C5-AEF9-CA9C5DE13945}">
      <dsp:nvSpPr>
        <dsp:cNvPr id="0" name=""/>
        <dsp:cNvSpPr/>
      </dsp:nvSpPr>
      <dsp:spPr>
        <a:xfrm>
          <a:off x="5089924" y="1340389"/>
          <a:ext cx="431048" cy="5042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089924" y="1441238"/>
        <a:ext cx="301734" cy="302547"/>
      </dsp:txXfrm>
    </dsp:sp>
    <dsp:sp modelId="{024AD235-A723-42F0-B3EA-DE9D89E394AE}">
      <dsp:nvSpPr>
        <dsp:cNvPr id="0" name=""/>
        <dsp:cNvSpPr/>
      </dsp:nvSpPr>
      <dsp:spPr>
        <a:xfrm>
          <a:off x="5699899" y="982537"/>
          <a:ext cx="2033248" cy="12199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Regularly </a:t>
          </a:r>
        </a:p>
        <a:p>
          <a:pPr marL="0" lvl="0" indent="0" algn="ctr" defTabSz="800100">
            <a:lnSpc>
              <a:spcPct val="90000"/>
            </a:lnSpc>
            <a:spcBef>
              <a:spcPct val="0"/>
            </a:spcBef>
            <a:spcAft>
              <a:spcPct val="35000"/>
            </a:spcAft>
            <a:buNone/>
          </a:pPr>
          <a:r>
            <a:rPr lang="en-GB" sz="1800" kern="1200" dirty="0"/>
            <a:t>(as part MEAL framework)  </a:t>
          </a:r>
        </a:p>
      </dsp:txBody>
      <dsp:txXfrm>
        <a:off x="5735630" y="1018268"/>
        <a:ext cx="1961786" cy="114848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a:p>
        </p:txBody>
      </p:sp>
      <p:sp>
        <p:nvSpPr>
          <p:cNvPr id="3" name="Date Placeholder 2"/>
          <p:cNvSpPr>
            <a:spLocks noGrp="1"/>
          </p:cNvSpPr>
          <p:nvPr>
            <p:ph type="dt" sz="quarter" idx="1"/>
          </p:nvPr>
        </p:nvSpPr>
        <p:spPr>
          <a:xfrm>
            <a:off x="4021294" y="1"/>
            <a:ext cx="3076363" cy="511731"/>
          </a:xfrm>
          <a:prstGeom prst="rect">
            <a:avLst/>
          </a:prstGeom>
        </p:spPr>
        <p:txBody>
          <a:bodyPr vert="horz" lIns="99038" tIns="49520" rIns="99038" bIns="49520" rtlCol="0"/>
          <a:lstStyle>
            <a:lvl1pPr algn="r">
              <a:defRPr sz="1300"/>
            </a:lvl1pPr>
          </a:lstStyle>
          <a:p>
            <a:fld id="{9826C64F-84FD-9D42-A26E-FCAA94408A3A}" type="datetime1">
              <a:rPr lang="en-GB" smtClean="0"/>
              <a:t>01/02/2021</a:t>
            </a:fld>
            <a:endParaRPr lang="en-US"/>
          </a:p>
        </p:txBody>
      </p:sp>
      <p:sp>
        <p:nvSpPr>
          <p:cNvPr id="4" name="Footer Placeholder 3"/>
          <p:cNvSpPr>
            <a:spLocks noGrp="1"/>
          </p:cNvSpPr>
          <p:nvPr>
            <p:ph type="ftr" sz="quarter" idx="2"/>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7"/>
            <a:ext cx="3076363" cy="511731"/>
          </a:xfrm>
          <a:prstGeom prst="rect">
            <a:avLst/>
          </a:prstGeom>
        </p:spPr>
        <p:txBody>
          <a:bodyPr vert="horz" lIns="99038" tIns="49520" rIns="99038" bIns="49520" rtlCol="0" anchor="b"/>
          <a:lstStyle>
            <a:lvl1pPr algn="r">
              <a:defRPr sz="1300"/>
            </a:lvl1pPr>
          </a:lstStyle>
          <a:p>
            <a:fld id="{AE9301C6-3DA6-5D4C-AFD8-5932A40E0E35}" type="slidenum">
              <a:rPr lang="en-US" smtClean="0"/>
              <a:t>‹#›</a:t>
            </a:fld>
            <a:endParaRPr lang="en-US"/>
          </a:p>
        </p:txBody>
      </p:sp>
    </p:spTree>
    <p:extLst>
      <p:ext uri="{BB962C8B-B14F-4D97-AF65-F5344CB8AC3E}">
        <p14:creationId xmlns:p14="http://schemas.microsoft.com/office/powerpoint/2010/main" val="16718583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en-US"/>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a:lvl1pPr>
          </a:lstStyle>
          <a:p>
            <a:fld id="{1046E2B7-3FA7-3147-8D88-3668B3B663DE}" type="datetime1">
              <a:rPr lang="en-GB" smtClean="0"/>
              <a:t>01/02/2021</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a:lvl1pPr>
          </a:lstStyle>
          <a:p>
            <a:fld id="{724CA2DB-581E-4848-9114-B50C4CE20214}" type="slidenum">
              <a:rPr lang="en-US" smtClean="0"/>
              <a:t>‹#›</a:t>
            </a:fld>
            <a:endParaRPr lang="en-US"/>
          </a:p>
        </p:txBody>
      </p:sp>
    </p:spTree>
    <p:extLst>
      <p:ext uri="{BB962C8B-B14F-4D97-AF65-F5344CB8AC3E}">
        <p14:creationId xmlns:p14="http://schemas.microsoft.com/office/powerpoint/2010/main" val="28173269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CA2DB-581E-4848-9114-B50C4CE20214}" type="slidenum">
              <a:rPr kumimoji="0" lang="en-US" sz="13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173285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4CA2DB-581E-4848-9114-B50C4CE20214}" type="slidenum">
              <a:rPr kumimoji="0" lang="en-US" sz="1300" b="0" i="0" u="none" strike="noStrike" kern="1200" cap="none" spc="0" normalizeH="0" baseline="0" noProof="0" smtClean="0">
                <a:ln>
                  <a:noFill/>
                </a:ln>
                <a:solidFill>
                  <a:prstClr val="black"/>
                </a:solidFill>
                <a:effectLst/>
                <a:uLnTx/>
                <a:uFillTx/>
                <a:latin typeface="Helvetica"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a:ln>
                <a:noFill/>
              </a:ln>
              <a:solidFill>
                <a:prstClr val="black"/>
              </a:solidFill>
              <a:effectLst/>
              <a:uLnTx/>
              <a:uFillTx/>
              <a:latin typeface="Helvetica" pitchFamily="2"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Helvetica" pitchFamily="2" charset="0"/>
              <a:ea typeface="+mn-ea"/>
              <a:cs typeface="+mn-cs"/>
            </a:endParaRPr>
          </a:p>
        </p:txBody>
      </p:sp>
    </p:spTree>
    <p:extLst>
      <p:ext uri="{BB962C8B-B14F-4D97-AF65-F5344CB8AC3E}">
        <p14:creationId xmlns:p14="http://schemas.microsoft.com/office/powerpoint/2010/main" val="2304742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4BF9E">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200" y="549275"/>
            <a:ext cx="7921625" cy="741518"/>
          </a:xfrm>
        </p:spPr>
        <p:txBody>
          <a:bodyPr lIns="0" tIns="0" rIns="0" bIns="0" anchor="t">
            <a:normAutofit/>
          </a:bodyPr>
          <a:lstStyle>
            <a:lvl1pPr algn="l">
              <a:lnSpc>
                <a:spcPts val="4000"/>
              </a:lnSpc>
              <a:defRPr sz="4400" b="0" i="0" baseline="0">
                <a:solidFill>
                  <a:schemeClr val="bg1"/>
                </a:solidFill>
                <a:latin typeface="Helvetica Light" panose="020B0403020202020204" pitchFamily="34" charset="0"/>
              </a:defRPr>
            </a:lvl1pPr>
          </a:lstStyle>
          <a:p>
            <a:r>
              <a:rPr lang="en-US" dirty="0"/>
              <a:t>Click to edit Master title style</a:t>
            </a:r>
          </a:p>
        </p:txBody>
      </p:sp>
      <p:sp>
        <p:nvSpPr>
          <p:cNvPr id="3" name="Subtitle 2"/>
          <p:cNvSpPr>
            <a:spLocks noGrp="1"/>
          </p:cNvSpPr>
          <p:nvPr>
            <p:ph type="subTitle" idx="1"/>
          </p:nvPr>
        </p:nvSpPr>
        <p:spPr>
          <a:xfrm>
            <a:off x="619200" y="1509330"/>
            <a:ext cx="7921625" cy="1645350"/>
          </a:xfrm>
          <a:prstGeom prst="rect">
            <a:avLst/>
          </a:prstGeom>
        </p:spPr>
        <p:txBody>
          <a:bodyPr lIns="0" rIns="0" bIns="0">
            <a:normAutofit/>
          </a:bodyPr>
          <a:lstStyle>
            <a:lvl1pPr marL="0" indent="0" algn="l">
              <a:buNone/>
              <a:defRPr sz="1800" b="0" i="0">
                <a:solidFill>
                  <a:schemeClr val="accent1"/>
                </a:solidFill>
                <a:latin typeface="Helvetica Light" panose="020B04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A picture containing building, drawing, clock&#10;&#10;Description automatically generated">
            <a:extLst>
              <a:ext uri="{FF2B5EF4-FFF2-40B4-BE49-F238E27FC236}">
                <a16:creationId xmlns:a16="http://schemas.microsoft.com/office/drawing/2014/main" id="{FC092712-BD81-4949-8222-88BB3A91010D}"/>
              </a:ext>
            </a:extLst>
          </p:cNvPr>
          <p:cNvPicPr>
            <a:picLocks noChangeAspect="1"/>
          </p:cNvPicPr>
          <p:nvPr userDrawn="1"/>
        </p:nvPicPr>
        <p:blipFill>
          <a:blip r:embed="rId2">
            <a:alphaModFix amt="50000"/>
          </a:blip>
          <a:stretch>
            <a:fillRect/>
          </a:stretch>
        </p:blipFill>
        <p:spPr>
          <a:xfrm rot="20700000">
            <a:off x="1547282" y="4019550"/>
            <a:ext cx="3594100" cy="359410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D752D7CC-6E68-D948-8769-3AFA1D94411A}"/>
              </a:ext>
            </a:extLst>
          </p:cNvPr>
          <p:cNvPicPr>
            <a:picLocks noChangeAspect="1"/>
          </p:cNvPicPr>
          <p:nvPr userDrawn="1"/>
        </p:nvPicPr>
        <p:blipFill>
          <a:blip r:embed="rId3"/>
          <a:stretch>
            <a:fillRect/>
          </a:stretch>
        </p:blipFill>
        <p:spPr>
          <a:xfrm>
            <a:off x="6175277" y="5748920"/>
            <a:ext cx="2520660" cy="897626"/>
          </a:xfrm>
          <a:prstGeom prst="rect">
            <a:avLst/>
          </a:prstGeom>
        </p:spPr>
      </p:pic>
    </p:spTree>
    <p:extLst>
      <p:ext uri="{BB962C8B-B14F-4D97-AF65-F5344CB8AC3E}">
        <p14:creationId xmlns:p14="http://schemas.microsoft.com/office/powerpoint/2010/main" val="22046179"/>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2880" userDrawn="1">
          <p15:clr>
            <a:srgbClr val="FBAE40"/>
          </p15:clr>
        </p15:guide>
        <p15:guide id="3" pos="5375" userDrawn="1">
          <p15:clr>
            <a:srgbClr val="FBAE40"/>
          </p15:clr>
        </p15:guide>
        <p15:guide id="4" pos="385" userDrawn="1">
          <p15:clr>
            <a:srgbClr val="FBAE40"/>
          </p15:clr>
        </p15:guide>
        <p15:guide id="5"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9C71884-C4AB-764C-83CF-1D1B6E1D11E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Slide Number Placeholder 5">
            <a:extLst>
              <a:ext uri="{FF2B5EF4-FFF2-40B4-BE49-F238E27FC236}">
                <a16:creationId xmlns:a16="http://schemas.microsoft.com/office/drawing/2014/main" id="{AA7FBBC5-52F3-5C41-B0BE-AF3A8929D7EB}"/>
              </a:ext>
            </a:extLst>
          </p:cNvPr>
          <p:cNvSpPr>
            <a:spLocks noGrp="1"/>
          </p:cNvSpPr>
          <p:nvPr>
            <p:ph type="sldNum" sz="quarter" idx="4"/>
          </p:nvPr>
        </p:nvSpPr>
        <p:spPr>
          <a:xfrm>
            <a:off x="619200" y="62365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dirty="0"/>
          </a:p>
          <a:p>
            <a:fld id="{4FD9013D-92AD-C643-96A8-EBFE9D29F7C2}" type="slidenum">
              <a:rPr lang="en-US" sz="900" smtClean="0">
                <a:latin typeface="Helvetica Light" panose="020B0403020202020204" pitchFamily="34" charset="0"/>
              </a:rPr>
              <a:pPr/>
              <a:t>‹#›</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Document Title</a:t>
            </a:r>
          </a:p>
        </p:txBody>
      </p:sp>
    </p:spTree>
    <p:extLst>
      <p:ext uri="{BB962C8B-B14F-4D97-AF65-F5344CB8AC3E}">
        <p14:creationId xmlns:p14="http://schemas.microsoft.com/office/powerpoint/2010/main" val="263621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57AA1B4-1BF7-AF46-BE76-4DE22C659314}"/>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6" name="Text Placeholder 6">
            <a:extLst>
              <a:ext uri="{FF2B5EF4-FFF2-40B4-BE49-F238E27FC236}">
                <a16:creationId xmlns:a16="http://schemas.microsoft.com/office/drawing/2014/main" id="{7C4970A3-8CF5-F549-AA41-D23EE58C1E7B}"/>
              </a:ext>
            </a:extLst>
          </p:cNvPr>
          <p:cNvSpPr>
            <a:spLocks noGrp="1"/>
          </p:cNvSpPr>
          <p:nvPr>
            <p:ph idx="1"/>
          </p:nvPr>
        </p:nvSpPr>
        <p:spPr>
          <a:xfrm>
            <a:off x="619200" y="1440000"/>
            <a:ext cx="7920000" cy="441959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4AA488CD-9863-0F4D-A158-FE68483A1CDE}"/>
              </a:ext>
            </a:extLst>
          </p:cNvPr>
          <p:cNvSpPr>
            <a:spLocks noGrp="1"/>
          </p:cNvSpPr>
          <p:nvPr>
            <p:ph type="sldNum" sz="quarter" idx="4"/>
          </p:nvPr>
        </p:nvSpPr>
        <p:spPr>
          <a:xfrm>
            <a:off x="619200" y="62365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dirty="0"/>
          </a:p>
          <a:p>
            <a:fld id="{4FD9013D-92AD-C643-96A8-EBFE9D29F7C2}" type="slidenum">
              <a:rPr lang="en-US" sz="900" smtClean="0">
                <a:latin typeface="Helvetica Light" panose="020B0403020202020204" pitchFamily="34" charset="0"/>
              </a:rPr>
              <a:pPr/>
              <a:t>‹#›</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Document Title</a:t>
            </a:r>
          </a:p>
        </p:txBody>
      </p:sp>
    </p:spTree>
    <p:extLst>
      <p:ext uri="{BB962C8B-B14F-4D97-AF65-F5344CB8AC3E}">
        <p14:creationId xmlns:p14="http://schemas.microsoft.com/office/powerpoint/2010/main" val="3888783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54BF9E">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9201" y="549275"/>
            <a:ext cx="7921625" cy="741518"/>
          </a:xfrm>
        </p:spPr>
        <p:txBody>
          <a:bodyPr lIns="0" tIns="0" rIns="0" bIns="0" anchor="t">
            <a:normAutofit/>
          </a:bodyPr>
          <a:lstStyle>
            <a:lvl1pPr algn="l">
              <a:lnSpc>
                <a:spcPts val="4000"/>
              </a:lnSpc>
              <a:defRPr sz="4400" b="0" i="0" baseline="0">
                <a:solidFill>
                  <a:schemeClr val="accent3"/>
                </a:solidFill>
                <a:latin typeface="Helvetica Light" panose="020B0403020202020204" pitchFamily="34" charset="0"/>
              </a:defRPr>
            </a:lvl1pPr>
          </a:lstStyle>
          <a:p>
            <a:r>
              <a:rPr lang="en-US" dirty="0"/>
              <a:t>Click to edit Master title style</a:t>
            </a:r>
          </a:p>
        </p:txBody>
      </p:sp>
      <p:sp>
        <p:nvSpPr>
          <p:cNvPr id="3" name="Subtitle 2">
            <a:extLst>
              <a:ext uri="{C183D7F6-B498-43B3-948B-1728B52AA6E4}">
                <adec:decorative xmlns:adec="http://schemas.microsoft.com/office/drawing/2017/decorative" val="0"/>
              </a:ext>
            </a:extLst>
          </p:cNvPr>
          <p:cNvSpPr>
            <a:spLocks noGrp="1"/>
          </p:cNvSpPr>
          <p:nvPr>
            <p:ph type="subTitle" idx="1"/>
          </p:nvPr>
        </p:nvSpPr>
        <p:spPr>
          <a:xfrm>
            <a:off x="619201" y="2403105"/>
            <a:ext cx="7921625" cy="1645350"/>
          </a:xfrm>
          <a:prstGeom prst="rect">
            <a:avLst/>
          </a:prstGeom>
        </p:spPr>
        <p:txBody>
          <a:bodyPr lIns="0" rIns="0" bIns="0">
            <a:normAutofit/>
          </a:bodyPr>
          <a:lstStyle>
            <a:lvl1pPr marL="0" indent="0" algn="l">
              <a:buNone/>
              <a:defRPr sz="1800" b="0" i="0">
                <a:solidFill>
                  <a:schemeClr val="accent5"/>
                </a:solidFill>
                <a:latin typeface="Helvetica Light" panose="020B0403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175277" y="5748920"/>
            <a:ext cx="2520660" cy="897626"/>
          </a:xfrm>
          <a:prstGeom prst="rect">
            <a:avLst/>
          </a:prstGeom>
        </p:spPr>
      </p:pic>
      <p:pic>
        <p:nvPicPr>
          <p:cNvPr id="6" name="Picture 5">
            <a:extLst>
              <a:ext uri="{FF2B5EF4-FFF2-40B4-BE49-F238E27FC236}">
                <a16:creationId xmlns:a16="http://schemas.microsoft.com/office/drawing/2014/main" id="{8D7A6287-21AD-6444-9305-3B418E3E0329}"/>
              </a:ext>
              <a:ext uri="{C183D7F6-B498-43B3-948B-1728B52AA6E4}">
                <adec:decorative xmlns:adec="http://schemas.microsoft.com/office/drawing/2017/decorative" val="1"/>
              </a:ext>
            </a:extLst>
          </p:cNvPr>
          <p:cNvPicPr>
            <a:picLocks noChangeAspect="1"/>
          </p:cNvPicPr>
          <p:nvPr userDrawn="1"/>
        </p:nvPicPr>
        <p:blipFill>
          <a:blip r:embed="rId3">
            <a:alphaModFix amt="20000"/>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3013110437"/>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guide id="3" pos="5375">
          <p15:clr>
            <a:srgbClr val="FBAE40"/>
          </p15:clr>
        </p15:guide>
        <p15:guide id="4" pos="385">
          <p15:clr>
            <a:srgbClr val="FBAE40"/>
          </p15:clr>
        </p15:guide>
        <p15:guide id="5" orient="horz" pos="34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83A51">
            <a:alpha val="9000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752D7CC-6E68-D948-8769-3AFA1D9441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6175277" y="5748920"/>
            <a:ext cx="2520660" cy="897626"/>
          </a:xfrm>
          <a:prstGeom prst="rect">
            <a:avLst/>
          </a:prstGeom>
        </p:spPr>
      </p:pic>
      <p:pic>
        <p:nvPicPr>
          <p:cNvPr id="7" name="Picture 6">
            <a:extLst>
              <a:ext uri="{FF2B5EF4-FFF2-40B4-BE49-F238E27FC236}">
                <a16:creationId xmlns:a16="http://schemas.microsoft.com/office/drawing/2014/main" id="{D23043F9-2557-B24A-90BD-DDB798F30168}"/>
              </a:ext>
              <a:ext uri="{C183D7F6-B498-43B3-948B-1728B52AA6E4}">
                <adec:decorative xmlns:adec="http://schemas.microsoft.com/office/drawing/2017/decorative" val="1"/>
              </a:ext>
            </a:extLst>
          </p:cNvPr>
          <p:cNvPicPr>
            <a:picLocks noChangeAspect="1"/>
          </p:cNvPicPr>
          <p:nvPr userDrawn="1"/>
        </p:nvPicPr>
        <p:blipFill>
          <a:blip r:embed="rId3">
            <a:alphaModFix amt="5000"/>
          </a:blip>
          <a:stretch>
            <a:fillRect/>
          </a:stretch>
        </p:blipFill>
        <p:spPr>
          <a:xfrm rot="20924996">
            <a:off x="-775482" y="2886236"/>
            <a:ext cx="5402105" cy="5402105"/>
          </a:xfrm>
          <a:prstGeom prst="rect">
            <a:avLst/>
          </a:prstGeom>
        </p:spPr>
      </p:pic>
    </p:spTree>
    <p:extLst>
      <p:ext uri="{BB962C8B-B14F-4D97-AF65-F5344CB8AC3E}">
        <p14:creationId xmlns:p14="http://schemas.microsoft.com/office/powerpoint/2010/main" val="2825545629"/>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guide id="3" pos="5375">
          <p15:clr>
            <a:srgbClr val="FBAE40"/>
          </p15:clr>
        </p15:guide>
        <p15:guide id="4" pos="385">
          <p15:clr>
            <a:srgbClr val="FBAE40"/>
          </p15:clr>
        </p15:guide>
        <p15:guide id="5" orient="horz" pos="34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83A51">
            <a:alpha val="9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9" y="549275"/>
            <a:ext cx="7921625" cy="741518"/>
          </a:xfrm>
        </p:spPr>
        <p:txBody>
          <a:bodyPr lIns="0" tIns="0" rIns="0" bIns="0" anchor="t" anchorCtr="0">
            <a:normAutofit/>
          </a:bodyPr>
          <a:lstStyle>
            <a:lvl1pPr algn="l">
              <a:lnSpc>
                <a:spcPts val="4000"/>
              </a:lnSpc>
              <a:defRPr sz="3600" b="0" i="0" baseline="0">
                <a:solidFill>
                  <a:srgbClr val="ECCF3E"/>
                </a:solidFill>
                <a:latin typeface="Helvetica Light" panose="020B0403020202020204" pitchFamily="34" charset="0"/>
                <a:cs typeface="Arial" panose="020B0604020202020204" pitchFamily="34" charset="0"/>
              </a:defRPr>
            </a:lvl1pPr>
          </a:lstStyle>
          <a:p>
            <a:r>
              <a:rPr lang="en-US" dirty="0"/>
              <a:t>Click to edit Master title style</a:t>
            </a:r>
          </a:p>
        </p:txBody>
      </p:sp>
      <p:pic>
        <p:nvPicPr>
          <p:cNvPr id="6" name="Picture 5">
            <a:extLst>
              <a:ext uri="{FF2B5EF4-FFF2-40B4-BE49-F238E27FC236}">
                <a16:creationId xmlns:a16="http://schemas.microsoft.com/office/drawing/2014/main" id="{1AD3025B-DBCF-5142-9F12-1F97E6F90403}"/>
              </a:ext>
              <a:ext uri="{C183D7F6-B498-43B3-948B-1728B52AA6E4}">
                <adec:decorative xmlns:adec="http://schemas.microsoft.com/office/drawing/2017/decorative" val="1"/>
              </a:ext>
            </a:extLst>
          </p:cNvPr>
          <p:cNvPicPr>
            <a:picLocks noChangeAspect="1"/>
          </p:cNvPicPr>
          <p:nvPr userDrawn="1"/>
        </p:nvPicPr>
        <p:blipFill>
          <a:blip r:embed="rId2">
            <a:alphaModFix amt="5000"/>
          </a:blip>
          <a:stretch>
            <a:fillRect/>
          </a:stretch>
        </p:blipFill>
        <p:spPr>
          <a:xfrm rot="20924996">
            <a:off x="-775482" y="2886236"/>
            <a:ext cx="5402105" cy="5402105"/>
          </a:xfrm>
          <a:prstGeom prst="rect">
            <a:avLst/>
          </a:prstGeom>
        </p:spPr>
      </p:pic>
      <p:pic>
        <p:nvPicPr>
          <p:cNvPr id="7" name="Picture 6">
            <a:extLst>
              <a:ext uri="{FF2B5EF4-FFF2-40B4-BE49-F238E27FC236}">
                <a16:creationId xmlns:a16="http://schemas.microsoft.com/office/drawing/2014/main" id="{05D404AD-FAA5-D24F-BFBF-6A7E9B68190D}"/>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175277" y="5748926"/>
            <a:ext cx="2520660" cy="897626"/>
          </a:xfrm>
          <a:prstGeom prst="rect">
            <a:avLst/>
          </a:prstGeom>
        </p:spPr>
      </p:pic>
    </p:spTree>
    <p:extLst>
      <p:ext uri="{BB962C8B-B14F-4D97-AF65-F5344CB8AC3E}">
        <p14:creationId xmlns:p14="http://schemas.microsoft.com/office/powerpoint/2010/main" val="2844510847"/>
      </p:ext>
    </p:extLst>
  </p:cSld>
  <p:clrMapOvr>
    <a:masterClrMapping/>
  </p:clrMapOvr>
  <p:extLst>
    <p:ext uri="{DCECCB84-F9BA-43D5-87BE-67443E8EF086}">
      <p15:sldGuideLst xmlns:p15="http://schemas.microsoft.com/office/powerpoint/2012/main">
        <p15:guide id="1" orient="horz" pos="3974">
          <p15:clr>
            <a:srgbClr val="FBAE40"/>
          </p15:clr>
        </p15:guide>
        <p15:guide id="2" pos="5375">
          <p15:clr>
            <a:srgbClr val="FBAE40"/>
          </p15:clr>
        </p15:guide>
        <p15:guide id="3" pos="385">
          <p15:clr>
            <a:srgbClr val="FBAE40"/>
          </p15:clr>
        </p15:guide>
        <p15:guide id="4" orient="horz" pos="34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CDDD0ED-05C1-6845-B0C6-3C1DA1EC0DF3}"/>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3C2F03C4-3595-DE4B-8123-B9DEBDA601D7}"/>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
        <p:nvSpPr>
          <p:cNvPr id="2" name="Title 1">
            <a:extLst>
              <a:ext uri="{FF2B5EF4-FFF2-40B4-BE49-F238E27FC236}">
                <a16:creationId xmlns:a16="http://schemas.microsoft.com/office/drawing/2014/main" id="{4043985C-448F-A947-93C9-714CE2EA4675}"/>
              </a:ext>
            </a:extLst>
          </p:cNvPr>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437235634"/>
      </p:ext>
    </p:extLst>
  </p:cSld>
  <p:clrMapOvr>
    <a:masterClrMapping/>
  </p:clrMapOvr>
  <p:extLst>
    <p:ext uri="{DCECCB84-F9BA-43D5-87BE-67443E8EF086}">
      <p15:sldGuideLst xmlns:p15="http://schemas.microsoft.com/office/powerpoint/2012/main">
        <p15:guide id="1" orient="horz" pos="346">
          <p15:clr>
            <a:srgbClr val="FBAE40"/>
          </p15:clr>
        </p15:guide>
        <p15:guide id="2" pos="2880">
          <p15:clr>
            <a:srgbClr val="FBAE40"/>
          </p15:clr>
        </p15:guide>
        <p15:guide id="3" pos="385">
          <p15:clr>
            <a:srgbClr val="FBAE40"/>
          </p15:clr>
        </p15:guide>
        <p15:guide id="4" pos="5375">
          <p15:clr>
            <a:srgbClr val="FBAE40"/>
          </p15:clr>
        </p15:guide>
        <p15:guide id="5" orient="horz" pos="39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619200"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14"/>
          </p:nvPr>
        </p:nvSpPr>
        <p:spPr>
          <a:xfrm>
            <a:off x="4752813" y="1440000"/>
            <a:ext cx="3780000" cy="4140000"/>
          </a:xfrm>
        </p:spPr>
        <p:txBody>
          <a:bodyPr/>
          <a:lstStyle>
            <a:lvl1pPr>
              <a:defRPr b="0" i="0">
                <a:solidFill>
                  <a:schemeClr val="accent5"/>
                </a:solidFill>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a:extLst>
              <a:ext uri="{FF2B5EF4-FFF2-40B4-BE49-F238E27FC236}">
                <a16:creationId xmlns:a16="http://schemas.microsoft.com/office/drawing/2014/main" id="{069BD256-F9B7-6443-9ABA-EA0191CEDE25}"/>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8" name="Slide Number Placeholder 5">
            <a:extLst>
              <a:ext uri="{FF2B5EF4-FFF2-40B4-BE49-F238E27FC236}">
                <a16:creationId xmlns:a16="http://schemas.microsoft.com/office/drawing/2014/main" id="{AB89D30A-05FD-1046-BE43-C01183948E84}"/>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778269361"/>
      </p:ext>
    </p:extLst>
  </p:cSld>
  <p:clrMapOvr>
    <a:masterClrMapping/>
  </p:clrMapOvr>
  <p:extLst>
    <p:ext uri="{DCECCB84-F9BA-43D5-87BE-67443E8EF086}">
      <p15:sldGuideLst xmlns:p15="http://schemas.microsoft.com/office/powerpoint/2012/main">
        <p15:guide id="1" orient="horz" pos="2160">
          <p15:clr>
            <a:srgbClr val="FBAE40"/>
          </p15:clr>
        </p15:guide>
        <p15:guide id="2" pos="385">
          <p15:clr>
            <a:srgbClr val="FBAE40"/>
          </p15:clr>
        </p15:guide>
        <p15:guide id="3" pos="5375">
          <p15:clr>
            <a:srgbClr val="FBAE40"/>
          </p15:clr>
        </p15:guide>
        <p15:guide id="4" orient="horz" pos="346">
          <p15:clr>
            <a:srgbClr val="FBAE40"/>
          </p15:clr>
        </p15:guide>
        <p15:guide id="5" orient="horz" pos="397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7C35DA-279F-004C-A304-13DB7ED03F2B}"/>
              </a:ext>
              <a:ext uri="{C183D7F6-B498-43B3-948B-1728B52AA6E4}">
                <adec:decorative xmlns:adec="http://schemas.microsoft.com/office/drawing/2017/decorative" val="1"/>
              </a:ext>
            </a:extLst>
          </p:cNvPr>
          <p:cNvGrpSpPr/>
          <p:nvPr userDrawn="1"/>
        </p:nvGrpSpPr>
        <p:grpSpPr>
          <a:xfrm>
            <a:off x="602430" y="1369137"/>
            <a:ext cx="3979138" cy="4653852"/>
            <a:chOff x="602430" y="1369137"/>
            <a:chExt cx="3979138" cy="4653852"/>
          </a:xfrm>
        </p:grpSpPr>
        <p:sp>
          <p:nvSpPr>
            <p:cNvPr id="12" name="Hexagon 10">
              <a:extLst>
                <a:ext uri="{FF2B5EF4-FFF2-40B4-BE49-F238E27FC236}">
                  <a16:creationId xmlns:a16="http://schemas.microsoft.com/office/drawing/2014/main" id="{6872E7DA-F12E-F54A-8FC7-3F277F1CA664}"/>
                </a:ext>
              </a:extLst>
            </p:cNvPr>
            <p:cNvSpPr>
              <a:spLocks/>
            </p:cNvSpPr>
            <p:nvPr/>
          </p:nvSpPr>
          <p:spPr>
            <a:xfrm rot="5400000">
              <a:off x="267473" y="1821919"/>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ECCF3E">
                <a:alpha val="73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sp>
          <p:nvSpPr>
            <p:cNvPr id="21" name="Hexagon 10">
              <a:extLst>
                <a:ext uri="{FF2B5EF4-FFF2-40B4-BE49-F238E27FC236}">
                  <a16:creationId xmlns:a16="http://schemas.microsoft.com/office/drawing/2014/main" id="{CDF98DAE-E641-4D46-BC56-806AD2605446}"/>
                </a:ext>
                <a:ext uri="{C183D7F6-B498-43B3-948B-1728B52AA6E4}">
                  <adec:decorative xmlns:adec="http://schemas.microsoft.com/office/drawing/2017/decorative" val="1"/>
                </a:ext>
              </a:extLst>
            </p:cNvPr>
            <p:cNvSpPr>
              <a:spLocks/>
            </p:cNvSpPr>
            <p:nvPr userDrawn="1"/>
          </p:nvSpPr>
          <p:spPr>
            <a:xfrm rot="5400000">
              <a:off x="493042" y="1704094"/>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A2973F">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sp>
          <p:nvSpPr>
            <p:cNvPr id="20" name="Hexagon 10">
              <a:extLst>
                <a:ext uri="{FF2B5EF4-FFF2-40B4-BE49-F238E27FC236}">
                  <a16:creationId xmlns:a16="http://schemas.microsoft.com/office/drawing/2014/main" id="{C3A1C9E8-FDF8-1B47-B4A0-EC17C69C7649}"/>
                </a:ext>
              </a:extLst>
            </p:cNvPr>
            <p:cNvSpPr>
              <a:spLocks/>
            </p:cNvSpPr>
            <p:nvPr userDrawn="1"/>
          </p:nvSpPr>
          <p:spPr>
            <a:xfrm rot="5400000">
              <a:off x="493042" y="1934462"/>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54BF9E">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solidFill>
                  <a:schemeClr val="lt1">
                    <a:alpha val="0"/>
                  </a:schemeClr>
                </a:solidFill>
                <a:latin typeface="Helvetica" pitchFamily="2" charset="0"/>
              </a:endParaRPr>
            </a:p>
          </p:txBody>
        </p:sp>
      </p:grpSp>
      <p:sp>
        <p:nvSpPr>
          <p:cNvPr id="5" name="Content Placeholder 4"/>
          <p:cNvSpPr>
            <a:spLocks noGrp="1"/>
          </p:cNvSpPr>
          <p:nvPr>
            <p:ph sz="quarter" idx="13"/>
          </p:nvPr>
        </p:nvSpPr>
        <p:spPr>
          <a:xfrm>
            <a:off x="690321" y="2186086"/>
            <a:ext cx="3810386" cy="1180800"/>
          </a:xfrm>
          <a:prstGeom prst="rect">
            <a:avLst/>
          </a:prstGeom>
        </p:spPr>
        <p:txBody>
          <a:bodyPr lIns="180000" rIns="180000" anchor="ctr">
            <a:noAutofit/>
          </a:bodyPr>
          <a:lstStyle>
            <a:lvl1pPr marL="0" indent="0" algn="ctr">
              <a:lnSpc>
                <a:spcPct val="100000"/>
              </a:lnSpc>
              <a:buFontTx/>
              <a:buNone/>
              <a:defRPr lang="en-GB" sz="2400" b="1" i="0" kern="1200" dirty="0">
                <a:solidFill>
                  <a:srgbClr val="283A51"/>
                </a:solidFill>
                <a:latin typeface="Helvetica Light" panose="020B0403020202020204" pitchFamily="34" charset="0"/>
                <a:ea typeface="ＭＳ Ｐゴシック" charset="0"/>
                <a:cs typeface="Arial" charset="0"/>
              </a:defRPr>
            </a:lvl1pPr>
          </a:lstStyle>
          <a:p>
            <a:pPr lvl="0"/>
            <a:r>
              <a:rPr lang="en-US" dirty="0"/>
              <a:t>Edit Master text styles</a:t>
            </a:r>
          </a:p>
        </p:txBody>
      </p:sp>
      <p:sp>
        <p:nvSpPr>
          <p:cNvPr id="13" name="Content Placeholder 4"/>
          <p:cNvSpPr>
            <a:spLocks noGrp="1"/>
          </p:cNvSpPr>
          <p:nvPr>
            <p:ph sz="quarter" idx="14" hasCustomPrompt="1"/>
          </p:nvPr>
        </p:nvSpPr>
        <p:spPr>
          <a:xfrm>
            <a:off x="1114402" y="3323854"/>
            <a:ext cx="2960486" cy="1803600"/>
          </a:xfrm>
          <a:prstGeom prst="rect">
            <a:avLst/>
          </a:prstGeom>
        </p:spPr>
        <p:txBody>
          <a:bodyPr anchor="ctr">
            <a:noAutofit/>
          </a:bodyPr>
          <a:lstStyle>
            <a:lvl1pPr marL="0" indent="0" algn="r">
              <a:lnSpc>
                <a:spcPct val="100000"/>
              </a:lnSpc>
              <a:buFontTx/>
              <a:buNone/>
              <a:defRPr sz="12400" b="1" i="0">
                <a:solidFill>
                  <a:schemeClr val="bg1"/>
                </a:solidFill>
                <a:latin typeface="Helvetica Light" panose="020B0403020202020204" pitchFamily="34" charset="0"/>
              </a:defRPr>
            </a:lvl1pPr>
          </a:lstStyle>
          <a:p>
            <a:pPr lvl="0"/>
            <a:r>
              <a:rPr lang="en-US" dirty="0"/>
              <a:t>%</a:t>
            </a:r>
            <a:endParaRPr lang="en-GB" dirty="0"/>
          </a:p>
        </p:txBody>
      </p:sp>
      <p:sp>
        <p:nvSpPr>
          <p:cNvPr id="8" name="Text Placeholder 7"/>
          <p:cNvSpPr>
            <a:spLocks noGrp="1"/>
          </p:cNvSpPr>
          <p:nvPr>
            <p:ph type="body" sz="quarter" idx="15"/>
          </p:nvPr>
        </p:nvSpPr>
        <p:spPr>
          <a:xfrm>
            <a:off x="5116098" y="2326263"/>
            <a:ext cx="3634006" cy="2653700"/>
          </a:xfrm>
        </p:spPr>
        <p:txBody>
          <a:bodyPr/>
          <a:lstStyle>
            <a:lvl1pPr>
              <a:defRPr sz="2000" b="0" i="0">
                <a:solidFill>
                  <a:schemeClr val="accent5"/>
                </a:solidFill>
                <a:latin typeface="Helvetica Light" panose="020B0403020202020204" pitchFamily="34" charset="0"/>
              </a:defRPr>
            </a:lvl1pPr>
            <a:lvl2pPr marL="0" indent="0">
              <a:buFontTx/>
              <a:buNone/>
              <a:defRPr b="0" i="0">
                <a:latin typeface="Helvetica Light" panose="020B0403020202020204" pitchFamily="34" charset="0"/>
              </a:defRPr>
            </a:lvl2pPr>
            <a:lvl3pPr marL="180975" indent="-180975">
              <a:buClr>
                <a:schemeClr val="bg2"/>
              </a:buClr>
              <a:buFont typeface="Arial" panose="020B0604020202020204" pitchFamily="34" charset="0"/>
              <a:buChar char="•"/>
              <a:defRPr b="0" i="0">
                <a:latin typeface="Helvetica Light" panose="020B0403020202020204" pitchFamily="34" charset="0"/>
              </a:defRPr>
            </a:lvl3pPr>
            <a:lvl4pPr marL="357188" indent="-176213">
              <a:buFont typeface="Calibri" panose="020F0502020204030204" pitchFamily="34" charset="0"/>
              <a:buChar char="−"/>
              <a:defRPr b="0" i="0">
                <a:latin typeface="Helvetica Light" panose="020B0403020202020204" pitchFamily="34" charset="0"/>
              </a:defRPr>
            </a:lvl4pPr>
            <a:lvl5pPr marL="539750" indent="-182563">
              <a:buClr>
                <a:schemeClr val="tx2"/>
              </a:buClr>
              <a:buFont typeface="Arial" panose="020B0604020202020204" pitchFamily="34" charset="0"/>
              <a:buChar char="»"/>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ADB4C4A2-989F-2848-88DD-A97D6A9E601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70024E42-51EB-1249-9917-152C198816A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1564268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4B6582-08C9-2746-B18E-D80F6B0A0EC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a:extLst>
              <a:ext uri="{FF2B5EF4-FFF2-40B4-BE49-F238E27FC236}">
                <a16:creationId xmlns:a16="http://schemas.microsoft.com/office/drawing/2014/main" id="{57F75BD6-6233-154E-AC02-B9D839E7D3BC}"/>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4DBD0AFC-E58C-E748-B108-08A2B41ADD08}"/>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1504756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52377"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62353" y="1440000"/>
            <a:ext cx="2462400" cy="4140000"/>
          </a:xfrm>
        </p:spPr>
        <p:txBody>
          <a:bodyPr>
            <a:noAutofit/>
          </a:bodyPr>
          <a:lstStyle>
            <a:lvl1pPr>
              <a:defRPr sz="18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3B2BED3-BDA0-0C43-9511-6D28DD9939F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9" name="Slide Number Placeholder 5">
            <a:extLst>
              <a:ext uri="{FF2B5EF4-FFF2-40B4-BE49-F238E27FC236}">
                <a16:creationId xmlns:a16="http://schemas.microsoft.com/office/drawing/2014/main" id="{4E4F48FE-C426-8E40-94D5-98C2821033AF}"/>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accent3"/>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460222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83A51">
            <a:alpha val="90000"/>
          </a:srgbClr>
        </a:solidFill>
        <a:effectLst/>
      </p:bgPr>
    </p:bg>
    <p:spTree>
      <p:nvGrpSpPr>
        <p:cNvPr id="1" name=""/>
        <p:cNvGrpSpPr/>
        <p:nvPr/>
      </p:nvGrpSpPr>
      <p:grpSpPr>
        <a:xfrm>
          <a:off x="0" y="0"/>
          <a:ext cx="0" cy="0"/>
          <a:chOff x="0" y="0"/>
          <a:chExt cx="0" cy="0"/>
        </a:xfrm>
      </p:grpSpPr>
      <p:pic>
        <p:nvPicPr>
          <p:cNvPr id="11" name="Picture 10" descr="A picture containing drawing&#10;&#10;Description automatically generated">
            <a:extLst>
              <a:ext uri="{FF2B5EF4-FFF2-40B4-BE49-F238E27FC236}">
                <a16:creationId xmlns:a16="http://schemas.microsoft.com/office/drawing/2014/main" id="{D752D7CC-6E68-D948-8769-3AFA1D94411A}"/>
              </a:ext>
            </a:extLst>
          </p:cNvPr>
          <p:cNvPicPr>
            <a:picLocks noChangeAspect="1"/>
          </p:cNvPicPr>
          <p:nvPr userDrawn="1"/>
        </p:nvPicPr>
        <p:blipFill>
          <a:blip r:embed="rId2"/>
          <a:stretch>
            <a:fillRect/>
          </a:stretch>
        </p:blipFill>
        <p:spPr>
          <a:xfrm>
            <a:off x="6175277" y="5748920"/>
            <a:ext cx="2520660" cy="897626"/>
          </a:xfrm>
          <a:prstGeom prst="rect">
            <a:avLst/>
          </a:prstGeom>
        </p:spPr>
      </p:pic>
      <p:pic>
        <p:nvPicPr>
          <p:cNvPr id="6" name="Picture 5" descr="A picture containing building, drawing, clock&#10;&#10;Description automatically generated">
            <a:extLst>
              <a:ext uri="{FF2B5EF4-FFF2-40B4-BE49-F238E27FC236}">
                <a16:creationId xmlns:a16="http://schemas.microsoft.com/office/drawing/2014/main" id="{C8C4EB06-5C8C-4640-ABC0-4E68799A8E3B}"/>
              </a:ext>
            </a:extLst>
          </p:cNvPr>
          <p:cNvPicPr>
            <a:picLocks noChangeAspect="1"/>
          </p:cNvPicPr>
          <p:nvPr userDrawn="1"/>
        </p:nvPicPr>
        <p:blipFill>
          <a:blip r:embed="rId3">
            <a:alphaModFix amt="50000"/>
          </a:blip>
          <a:stretch>
            <a:fillRect/>
          </a:stretch>
        </p:blipFill>
        <p:spPr>
          <a:xfrm rot="20700000">
            <a:off x="6415616" y="953153"/>
            <a:ext cx="3594100" cy="3594100"/>
          </a:xfrm>
          <a:prstGeom prst="rect">
            <a:avLst/>
          </a:prstGeom>
        </p:spPr>
      </p:pic>
    </p:spTree>
    <p:extLst>
      <p:ext uri="{BB962C8B-B14F-4D97-AF65-F5344CB8AC3E}">
        <p14:creationId xmlns:p14="http://schemas.microsoft.com/office/powerpoint/2010/main" val="900895527"/>
      </p:ext>
    </p:extLst>
  </p:cSld>
  <p:clrMapOvr>
    <a:masterClrMapping/>
  </p:clrMapOvr>
  <p:extLst>
    <p:ext uri="{DCECCB84-F9BA-43D5-87BE-67443E8EF086}">
      <p15:sldGuideLst xmlns:p15="http://schemas.microsoft.com/office/powerpoint/2012/main">
        <p15:guide id="1" orient="horz" pos="3974">
          <p15:clr>
            <a:srgbClr val="FBAE40"/>
          </p15:clr>
        </p15:guide>
        <p15:guide id="2" pos="2880">
          <p15:clr>
            <a:srgbClr val="FBAE40"/>
          </p15:clr>
        </p15:guide>
        <p15:guide id="3" pos="5375">
          <p15:clr>
            <a:srgbClr val="FBAE40"/>
          </p15:clr>
        </p15:guide>
        <p15:guide id="4" pos="385">
          <p15:clr>
            <a:srgbClr val="FBAE40"/>
          </p15:clr>
        </p15:guide>
        <p15:guide id="5" orient="horz" pos="34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40800" y="1440000"/>
            <a:ext cx="2462400" cy="4140000"/>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73929" y="1440002"/>
            <a:ext cx="2462400" cy="180975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2"/>
          <p:cNvSpPr>
            <a:spLocks noGrp="1"/>
          </p:cNvSpPr>
          <p:nvPr>
            <p:ph type="body" sz="quarter" idx="27"/>
          </p:nvPr>
        </p:nvSpPr>
        <p:spPr>
          <a:xfrm>
            <a:off x="619200" y="3679749"/>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28"/>
          </p:nvPr>
        </p:nvSpPr>
        <p:spPr>
          <a:xfrm>
            <a:off x="6073929" y="3679202"/>
            <a:ext cx="2462400" cy="1910631"/>
          </a:xfrm>
        </p:spPr>
        <p:txBody>
          <a:bodyPr>
            <a:noAutofit/>
          </a:bodyPr>
          <a:lstStyle>
            <a:lvl1pPr>
              <a:defRPr sz="1600" b="0" i="0">
                <a:solidFill>
                  <a:schemeClr val="accent5"/>
                </a:solidFill>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859ED911-FEF8-A741-9E92-77A32F50A3F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9F5089D9-EF9D-3542-B696-D4941BB24290}"/>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Helvetica" pitchFamily="2" charset="0"/>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3195685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B9C71884-C4AB-764C-83CF-1D1B6E1D11E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Slide Number Placeholder 5">
            <a:extLst>
              <a:ext uri="{FF2B5EF4-FFF2-40B4-BE49-F238E27FC236}">
                <a16:creationId xmlns:a16="http://schemas.microsoft.com/office/drawing/2014/main" id="{AA7FBBC5-52F3-5C41-B0BE-AF3A8929D7EB}"/>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2568448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57AA1B4-1BF7-AF46-BE76-4DE22C659314}"/>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6" name="Text Placeholder 6">
            <a:extLst>
              <a:ext uri="{FF2B5EF4-FFF2-40B4-BE49-F238E27FC236}">
                <a16:creationId xmlns:a16="http://schemas.microsoft.com/office/drawing/2014/main" id="{7C4970A3-8CF5-F549-AA41-D23EE58C1E7B}"/>
              </a:ext>
            </a:extLst>
          </p:cNvPr>
          <p:cNvSpPr>
            <a:spLocks noGrp="1"/>
          </p:cNvSpPr>
          <p:nvPr>
            <p:ph idx="1"/>
          </p:nvPr>
        </p:nvSpPr>
        <p:spPr>
          <a:xfrm>
            <a:off x="619200" y="1440000"/>
            <a:ext cx="7920000" cy="4419599"/>
          </a:xfrm>
          <a:prstGeom prst="rect">
            <a:avLst/>
          </a:prstGeom>
        </p:spPr>
        <p:txBody>
          <a:bodyPr vert="horz" lIns="0" tIns="0" rIns="0" bIns="0" rtlCol="0">
            <a:normAutofit/>
          </a:bodyPr>
          <a:lstStyle>
            <a:lvl1pPr>
              <a:defRPr>
                <a:solidFill>
                  <a:schemeClr val="accent5"/>
                </a:solidFill>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a:extLst>
              <a:ext uri="{FF2B5EF4-FFF2-40B4-BE49-F238E27FC236}">
                <a16:creationId xmlns:a16="http://schemas.microsoft.com/office/drawing/2014/main" id="{4AA488CD-9863-0F4D-A158-FE68483A1CDE}"/>
              </a:ext>
            </a:extLst>
          </p:cNvPr>
          <p:cNvSpPr>
            <a:spLocks noGrp="1"/>
          </p:cNvSpPr>
          <p:nvPr>
            <p:ph type="sldNum" sz="quarter" idx="4"/>
          </p:nvPr>
        </p:nvSpPr>
        <p:spPr>
          <a:xfrm>
            <a:off x="619200" y="6236502"/>
            <a:ext cx="2133600" cy="365125"/>
          </a:xfrm>
          <a:prstGeom prst="rect">
            <a:avLst/>
          </a:prstGeom>
        </p:spPr>
        <p:txBody>
          <a:bodyPr vert="horz" lIns="0" tIns="45720" rIns="0" bIns="45720" rtlCol="0" anchor="b"/>
          <a:lstStyle>
            <a:lvl1pPr algn="l">
              <a:defRPr sz="1200">
                <a:solidFill>
                  <a:schemeClr val="tx2"/>
                </a:solidFill>
                <a:latin typeface="+mj-lt"/>
              </a:defRPr>
            </a:lvl1pPr>
          </a:lstStyle>
          <a:p>
            <a:fld id="{4FD9013D-92AD-C643-96A8-EBFE9D29F7C2}" type="slidenum">
              <a:rPr lang="en-US" smtClean="0">
                <a:latin typeface="Helvetica Light" panose="020B0403020202020204" pitchFamily="34" charset="0"/>
              </a:rPr>
              <a:pPr/>
              <a:t>‹#›</a:t>
            </a:fld>
            <a:r>
              <a:rPr lang="en-US" dirty="0">
                <a:latin typeface="Helvetica Light" panose="020B0403020202020204" pitchFamily="34" charset="0"/>
              </a:rPr>
              <a:t> </a:t>
            </a:r>
            <a:r>
              <a:rPr lang="en-GB" dirty="0">
                <a:latin typeface="Helvetica Light" panose="020B0403020202020204" pitchFamily="34" charset="0"/>
              </a:rPr>
              <a:t>| Document Title</a:t>
            </a:r>
          </a:p>
        </p:txBody>
      </p:sp>
    </p:spTree>
    <p:extLst>
      <p:ext uri="{BB962C8B-B14F-4D97-AF65-F5344CB8AC3E}">
        <p14:creationId xmlns:p14="http://schemas.microsoft.com/office/powerpoint/2010/main" val="62260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rgbClr val="283A51">
            <a:alpha val="90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11188" y="549275"/>
            <a:ext cx="7921625" cy="741518"/>
          </a:xfrm>
        </p:spPr>
        <p:txBody>
          <a:bodyPr lIns="0" tIns="0" rIns="0" bIns="0" anchor="t" anchorCtr="0">
            <a:normAutofit/>
          </a:bodyPr>
          <a:lstStyle>
            <a:lvl1pPr algn="l">
              <a:lnSpc>
                <a:spcPts val="4000"/>
              </a:lnSpc>
              <a:defRPr sz="3600" b="0" i="0" baseline="0">
                <a:solidFill>
                  <a:srgbClr val="ECCF3E"/>
                </a:solidFill>
                <a:latin typeface="Helvetica Light" panose="020B0403020202020204" pitchFamily="34" charset="0"/>
                <a:cs typeface="Arial" panose="020B0604020202020204" pitchFamily="34" charset="0"/>
              </a:defRPr>
            </a:lvl1pPr>
          </a:lstStyle>
          <a:p>
            <a:r>
              <a:rPr lang="en-US" dirty="0"/>
              <a:t>Click to edit Master title style</a:t>
            </a:r>
          </a:p>
        </p:txBody>
      </p:sp>
      <p:pic>
        <p:nvPicPr>
          <p:cNvPr id="6" name="Picture 5" descr="A picture containing building, window, drawing, fence&#10;&#10;Description automatically generated">
            <a:extLst>
              <a:ext uri="{FF2B5EF4-FFF2-40B4-BE49-F238E27FC236}">
                <a16:creationId xmlns:a16="http://schemas.microsoft.com/office/drawing/2014/main" id="{1AD3025B-DBCF-5142-9F12-1F97E6F90403}"/>
              </a:ext>
            </a:extLst>
          </p:cNvPr>
          <p:cNvPicPr>
            <a:picLocks noChangeAspect="1"/>
          </p:cNvPicPr>
          <p:nvPr userDrawn="1"/>
        </p:nvPicPr>
        <p:blipFill>
          <a:blip r:embed="rId2">
            <a:alphaModFix amt="5000"/>
          </a:blip>
          <a:stretch>
            <a:fillRect/>
          </a:stretch>
        </p:blipFill>
        <p:spPr>
          <a:xfrm rot="20924996">
            <a:off x="-775482" y="2886234"/>
            <a:ext cx="5402105" cy="5402105"/>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05D404AD-FAA5-D24F-BFBF-6A7E9B68190D}"/>
              </a:ext>
            </a:extLst>
          </p:cNvPr>
          <p:cNvPicPr>
            <a:picLocks noChangeAspect="1"/>
          </p:cNvPicPr>
          <p:nvPr userDrawn="1"/>
        </p:nvPicPr>
        <p:blipFill>
          <a:blip r:embed="rId3"/>
          <a:stretch>
            <a:fillRect/>
          </a:stretch>
        </p:blipFill>
        <p:spPr>
          <a:xfrm>
            <a:off x="6175277" y="5748926"/>
            <a:ext cx="2520660" cy="897626"/>
          </a:xfrm>
          <a:prstGeom prst="rect">
            <a:avLst/>
          </a:prstGeom>
        </p:spPr>
      </p:pic>
    </p:spTree>
    <p:extLst>
      <p:ext uri="{BB962C8B-B14F-4D97-AF65-F5344CB8AC3E}">
        <p14:creationId xmlns:p14="http://schemas.microsoft.com/office/powerpoint/2010/main" val="3657609615"/>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375" userDrawn="1">
          <p15:clr>
            <a:srgbClr val="FBAE40"/>
          </p15:clr>
        </p15:guide>
        <p15:guide id="3" pos="385" userDrawn="1">
          <p15:clr>
            <a:srgbClr val="FBAE40"/>
          </p15:clr>
        </p15:guide>
        <p15:guide id="4" orient="horz" pos="34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CD31431-D56C-E443-867F-B5B489C9B12E}"/>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a:extLst>
              <a:ext uri="{FF2B5EF4-FFF2-40B4-BE49-F238E27FC236}">
                <a16:creationId xmlns:a16="http://schemas.microsoft.com/office/drawing/2014/main" id="{BCDDD0ED-05C1-6845-B0C6-3C1DA1EC0DF3}"/>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3C2F03C4-3595-DE4B-8123-B9DEBDA601D7}"/>
              </a:ext>
            </a:extLst>
          </p:cNvPr>
          <p:cNvSpPr>
            <a:spLocks noGrp="1"/>
          </p:cNvSpPr>
          <p:nvPr>
            <p:ph type="sldNum" sz="quarter" idx="4"/>
          </p:nvPr>
        </p:nvSpPr>
        <p:spPr>
          <a:xfrm>
            <a:off x="619200" y="62365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dirty="0"/>
          </a:p>
          <a:p>
            <a:fld id="{4FD9013D-92AD-C643-96A8-EBFE9D29F7C2}" type="slidenum">
              <a:rPr lang="en-US" sz="900" smtClean="0">
                <a:latin typeface="Helvetica Light" panose="020B0403020202020204" pitchFamily="34" charset="0"/>
              </a:rPr>
              <a:pPr/>
              <a:t>‹#›</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Document Title</a:t>
            </a:r>
          </a:p>
        </p:txBody>
      </p:sp>
    </p:spTree>
    <p:extLst>
      <p:ext uri="{BB962C8B-B14F-4D97-AF65-F5344CB8AC3E}">
        <p14:creationId xmlns:p14="http://schemas.microsoft.com/office/powerpoint/2010/main" val="2291687242"/>
      </p:ext>
    </p:extLst>
  </p:cSld>
  <p:clrMapOvr>
    <a:masterClrMapping/>
  </p:clrMapOvr>
  <p:extLst>
    <p:ext uri="{DCECCB84-F9BA-43D5-87BE-67443E8EF086}">
      <p15:sldGuideLst xmlns:p15="http://schemas.microsoft.com/office/powerpoint/2012/main">
        <p15:guide id="1" orient="horz" pos="346" userDrawn="1">
          <p15:clr>
            <a:srgbClr val="FBAE40"/>
          </p15:clr>
        </p15:guide>
        <p15:guide id="2" pos="2880" userDrawn="1">
          <p15:clr>
            <a:srgbClr val="FBAE40"/>
          </p15:clr>
        </p15:guide>
        <p15:guide id="3" pos="385" userDrawn="1">
          <p15:clr>
            <a:srgbClr val="FBAE40"/>
          </p15:clr>
        </p15:guide>
        <p15:guide id="4" pos="5375" userDrawn="1">
          <p15:clr>
            <a:srgbClr val="FBAE40"/>
          </p15:clr>
        </p15:guide>
        <p15:guide id="5" orient="horz" pos="39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14"/>
          <p:cNvSpPr>
            <a:spLocks noGrp="1"/>
          </p:cNvSpPr>
          <p:nvPr>
            <p:ph type="body" sz="quarter" idx="13"/>
          </p:nvPr>
        </p:nvSpPr>
        <p:spPr>
          <a:xfrm>
            <a:off x="619200" y="1440000"/>
            <a:ext cx="3780000" cy="4140000"/>
          </a:xfrm>
        </p:spPr>
        <p:txBody>
          <a:bodyPr/>
          <a:lstStyle>
            <a:lvl1pPr>
              <a:defRPr b="0" i="0">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6"/>
          <p:cNvSpPr>
            <a:spLocks noGrp="1"/>
          </p:cNvSpPr>
          <p:nvPr>
            <p:ph type="body" sz="quarter" idx="14"/>
          </p:nvPr>
        </p:nvSpPr>
        <p:spPr>
          <a:xfrm>
            <a:off x="4752813" y="1440000"/>
            <a:ext cx="3780000" cy="4140000"/>
          </a:xfrm>
        </p:spPr>
        <p:txBody>
          <a:bodyPr/>
          <a:lstStyle>
            <a:lvl1pPr>
              <a:defRPr b="0" i="0">
                <a:latin typeface="Helvetica Light" panose="020B0403020202020204" pitchFamily="34" charset="0"/>
              </a:defRPr>
            </a:lvl1pPr>
            <a:lvl2pPr>
              <a:defRPr b="0" i="0">
                <a:latin typeface="Helvetica Light" panose="020B0403020202020204" pitchFamily="34" charset="0"/>
              </a:defRPr>
            </a:lvl2pPr>
            <a:lvl3pPr>
              <a:defRPr b="0" i="0">
                <a:latin typeface="Helvetica Light" panose="020B0403020202020204" pitchFamily="34" charset="0"/>
              </a:defRPr>
            </a:lvl3pPr>
            <a:lvl4pPr marL="357188" indent="-176213">
              <a:defRPr b="0" i="0">
                <a:latin typeface="Helvetica Light" panose="020B0403020202020204" pitchFamily="34" charset="0"/>
              </a:defRPr>
            </a:lvl4pPr>
            <a:lvl5pPr marL="539750" indent="-182563">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itle Placeholder 1">
            <a:extLst>
              <a:ext uri="{FF2B5EF4-FFF2-40B4-BE49-F238E27FC236}">
                <a16:creationId xmlns:a16="http://schemas.microsoft.com/office/drawing/2014/main" id="{069BD256-F9B7-6443-9ABA-EA0191CEDE25}"/>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8" name="Slide Number Placeholder 5">
            <a:extLst>
              <a:ext uri="{FF2B5EF4-FFF2-40B4-BE49-F238E27FC236}">
                <a16:creationId xmlns:a16="http://schemas.microsoft.com/office/drawing/2014/main" id="{AB89D30A-05FD-1046-BE43-C01183948E84}"/>
              </a:ext>
            </a:extLst>
          </p:cNvPr>
          <p:cNvSpPr>
            <a:spLocks noGrp="1"/>
          </p:cNvSpPr>
          <p:nvPr>
            <p:ph type="sldNum" sz="quarter" idx="4"/>
          </p:nvPr>
        </p:nvSpPr>
        <p:spPr>
          <a:xfrm>
            <a:off x="619200" y="62365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dirty="0"/>
          </a:p>
          <a:p>
            <a:fld id="{4FD9013D-92AD-C643-96A8-EBFE9D29F7C2}" type="slidenum">
              <a:rPr lang="en-US" sz="900" smtClean="0">
                <a:latin typeface="Helvetica Light" panose="020B0403020202020204" pitchFamily="34" charset="0"/>
              </a:rPr>
              <a:pPr/>
              <a:t>‹#›</a:t>
            </a:fld>
            <a:r>
              <a:rPr lang="en-US" sz="900" dirty="0">
                <a:latin typeface="Helvetica Light" panose="020B0403020202020204" pitchFamily="34" charset="0"/>
              </a:rPr>
              <a:t> </a:t>
            </a:r>
            <a:r>
              <a:rPr lang="en-GB" sz="900" dirty="0">
                <a:solidFill>
                  <a:srgbClr val="ECCF3E"/>
                </a:solidFill>
                <a:latin typeface="Helvetica Light" panose="020B0403020202020204" pitchFamily="34" charset="0"/>
              </a:rPr>
              <a:t>|</a:t>
            </a:r>
            <a:r>
              <a:rPr lang="en-GB" sz="900" dirty="0">
                <a:latin typeface="Helvetica Light" panose="020B0403020202020204" pitchFamily="34" charset="0"/>
              </a:rPr>
              <a:t> Document Title</a:t>
            </a:r>
          </a:p>
        </p:txBody>
      </p:sp>
    </p:spTree>
    <p:extLst>
      <p:ext uri="{BB962C8B-B14F-4D97-AF65-F5344CB8AC3E}">
        <p14:creationId xmlns:p14="http://schemas.microsoft.com/office/powerpoint/2010/main" val="23889137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5" userDrawn="1">
          <p15:clr>
            <a:srgbClr val="FBAE40"/>
          </p15:clr>
        </p15:guide>
        <p15:guide id="3" pos="5375" userDrawn="1">
          <p15:clr>
            <a:srgbClr val="FBAE40"/>
          </p15:clr>
        </p15:guide>
        <p15:guide id="4" orient="horz" pos="346" userDrawn="1">
          <p15:clr>
            <a:srgbClr val="FBAE40"/>
          </p15:clr>
        </p15:guide>
        <p15:guide id="5" orient="horz" pos="39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tistic slide">
    <p:spTree>
      <p:nvGrpSpPr>
        <p:cNvPr id="1" name=""/>
        <p:cNvGrpSpPr/>
        <p:nvPr/>
      </p:nvGrpSpPr>
      <p:grpSpPr>
        <a:xfrm>
          <a:off x="0" y="0"/>
          <a:ext cx="0" cy="0"/>
          <a:chOff x="0" y="0"/>
          <a:chExt cx="0" cy="0"/>
        </a:xfrm>
      </p:grpSpPr>
      <p:sp>
        <p:nvSpPr>
          <p:cNvPr id="12" name="Hexagon 10">
            <a:extLst>
              <a:ext uri="{FF2B5EF4-FFF2-40B4-BE49-F238E27FC236}">
                <a16:creationId xmlns:a16="http://schemas.microsoft.com/office/drawing/2014/main" id="{6872E7DA-F12E-F54A-8FC7-3F277F1CA664}"/>
              </a:ext>
            </a:extLst>
          </p:cNvPr>
          <p:cNvSpPr>
            <a:spLocks/>
          </p:cNvSpPr>
          <p:nvPr/>
        </p:nvSpPr>
        <p:spPr>
          <a:xfrm rot="5400000">
            <a:off x="267473" y="1821919"/>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ECCF3E">
              <a:alpha val="73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0"/>
                </a:schemeClr>
              </a:solidFill>
            </a:endParaRPr>
          </a:p>
        </p:txBody>
      </p:sp>
      <p:sp>
        <p:nvSpPr>
          <p:cNvPr id="21" name="Hexagon 10">
            <a:extLst>
              <a:ext uri="{FF2B5EF4-FFF2-40B4-BE49-F238E27FC236}">
                <a16:creationId xmlns:a16="http://schemas.microsoft.com/office/drawing/2014/main" id="{CDF98DAE-E641-4D46-BC56-806AD2605446}"/>
              </a:ext>
            </a:extLst>
          </p:cNvPr>
          <p:cNvSpPr>
            <a:spLocks/>
          </p:cNvSpPr>
          <p:nvPr userDrawn="1"/>
        </p:nvSpPr>
        <p:spPr>
          <a:xfrm rot="5400000">
            <a:off x="493042" y="1704094"/>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A2973F">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0"/>
                </a:schemeClr>
              </a:solidFill>
            </a:endParaRPr>
          </a:p>
        </p:txBody>
      </p:sp>
      <p:sp>
        <p:nvSpPr>
          <p:cNvPr id="20" name="Hexagon 10">
            <a:extLst>
              <a:ext uri="{FF2B5EF4-FFF2-40B4-BE49-F238E27FC236}">
                <a16:creationId xmlns:a16="http://schemas.microsoft.com/office/drawing/2014/main" id="{C3A1C9E8-FDF8-1B47-B4A0-EC17C69C7649}"/>
              </a:ext>
            </a:extLst>
          </p:cNvPr>
          <p:cNvSpPr>
            <a:spLocks/>
          </p:cNvSpPr>
          <p:nvPr userDrawn="1"/>
        </p:nvSpPr>
        <p:spPr>
          <a:xfrm rot="5400000">
            <a:off x="493042" y="1934462"/>
            <a:ext cx="4423484" cy="3753569"/>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solidFill>
            <a:srgbClr val="54BF9E">
              <a:alpha val="56000"/>
            </a:srgbClr>
          </a:solidFill>
          <a:ln w="2063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alpha val="0"/>
                </a:schemeClr>
              </a:solidFill>
            </a:endParaRPr>
          </a:p>
        </p:txBody>
      </p:sp>
      <p:sp>
        <p:nvSpPr>
          <p:cNvPr id="5" name="Content Placeholder 4"/>
          <p:cNvSpPr>
            <a:spLocks noGrp="1"/>
          </p:cNvSpPr>
          <p:nvPr>
            <p:ph sz="quarter" idx="13"/>
          </p:nvPr>
        </p:nvSpPr>
        <p:spPr>
          <a:xfrm>
            <a:off x="619200" y="2186086"/>
            <a:ext cx="3810386" cy="1180800"/>
          </a:xfrm>
          <a:prstGeom prst="rect">
            <a:avLst/>
          </a:prstGeom>
        </p:spPr>
        <p:txBody>
          <a:bodyPr lIns="180000" rIns="180000" anchor="ctr">
            <a:noAutofit/>
          </a:bodyPr>
          <a:lstStyle>
            <a:lvl1pPr marL="0" indent="0" algn="ctr">
              <a:lnSpc>
                <a:spcPct val="100000"/>
              </a:lnSpc>
              <a:buFontTx/>
              <a:buNone/>
              <a:defRPr lang="en-GB" sz="2400" b="1" i="0" kern="1200" dirty="0">
                <a:solidFill>
                  <a:srgbClr val="283A51"/>
                </a:solidFill>
                <a:latin typeface="Helvetica Light" panose="020B0403020202020204" pitchFamily="34" charset="0"/>
                <a:ea typeface="ＭＳ Ｐゴシック" charset="0"/>
                <a:cs typeface="Arial" charset="0"/>
              </a:defRPr>
            </a:lvl1pPr>
          </a:lstStyle>
          <a:p>
            <a:pPr lvl="0"/>
            <a:r>
              <a:rPr lang="en-US" dirty="0"/>
              <a:t>Edit Master text styles</a:t>
            </a:r>
          </a:p>
        </p:txBody>
      </p:sp>
      <p:sp>
        <p:nvSpPr>
          <p:cNvPr id="13" name="Content Placeholder 4"/>
          <p:cNvSpPr>
            <a:spLocks noGrp="1"/>
          </p:cNvSpPr>
          <p:nvPr>
            <p:ph sz="quarter" idx="14" hasCustomPrompt="1"/>
          </p:nvPr>
        </p:nvSpPr>
        <p:spPr>
          <a:xfrm>
            <a:off x="1043282" y="3323854"/>
            <a:ext cx="2960486" cy="1803600"/>
          </a:xfrm>
          <a:prstGeom prst="rect">
            <a:avLst/>
          </a:prstGeom>
        </p:spPr>
        <p:txBody>
          <a:bodyPr anchor="ctr">
            <a:noAutofit/>
          </a:bodyPr>
          <a:lstStyle>
            <a:lvl1pPr marL="0" indent="0" algn="r">
              <a:lnSpc>
                <a:spcPct val="100000"/>
              </a:lnSpc>
              <a:buFontTx/>
              <a:buNone/>
              <a:defRPr sz="12400" b="1" i="0">
                <a:solidFill>
                  <a:schemeClr val="bg1"/>
                </a:solidFill>
                <a:latin typeface="Helvetica Light" panose="020B0403020202020204" pitchFamily="34" charset="0"/>
              </a:defRPr>
            </a:lvl1pPr>
          </a:lstStyle>
          <a:p>
            <a:pPr lvl="0"/>
            <a:r>
              <a:rPr lang="en-US" dirty="0"/>
              <a:t>%</a:t>
            </a:r>
            <a:endParaRPr lang="en-GB" dirty="0"/>
          </a:p>
        </p:txBody>
      </p:sp>
      <p:sp>
        <p:nvSpPr>
          <p:cNvPr id="8" name="Text Placeholder 7"/>
          <p:cNvSpPr>
            <a:spLocks noGrp="1"/>
          </p:cNvSpPr>
          <p:nvPr>
            <p:ph type="body" sz="quarter" idx="15"/>
          </p:nvPr>
        </p:nvSpPr>
        <p:spPr>
          <a:xfrm>
            <a:off x="5116098" y="2326263"/>
            <a:ext cx="3634006" cy="2653700"/>
          </a:xfrm>
        </p:spPr>
        <p:txBody>
          <a:bodyPr/>
          <a:lstStyle>
            <a:lvl1pPr>
              <a:defRPr sz="2000" b="0" i="0">
                <a:latin typeface="Helvetica Light" panose="020B0403020202020204" pitchFamily="34" charset="0"/>
              </a:defRPr>
            </a:lvl1pPr>
            <a:lvl2pPr marL="0" indent="0">
              <a:buFontTx/>
              <a:buNone/>
              <a:defRPr b="0" i="0">
                <a:latin typeface="Helvetica Light" panose="020B0403020202020204" pitchFamily="34" charset="0"/>
              </a:defRPr>
            </a:lvl2pPr>
            <a:lvl3pPr marL="180975" indent="-180975">
              <a:buClr>
                <a:schemeClr val="bg2"/>
              </a:buClr>
              <a:buFont typeface="Arial" panose="020B0604020202020204" pitchFamily="34" charset="0"/>
              <a:buChar char="•"/>
              <a:defRPr b="0" i="0">
                <a:latin typeface="Helvetica Light" panose="020B0403020202020204" pitchFamily="34" charset="0"/>
              </a:defRPr>
            </a:lvl3pPr>
            <a:lvl4pPr marL="357188" indent="-176213">
              <a:buFont typeface="Calibri" panose="020F0502020204030204" pitchFamily="34" charset="0"/>
              <a:buChar char="−"/>
              <a:defRPr b="0" i="0">
                <a:latin typeface="Helvetica Light" panose="020B0403020202020204" pitchFamily="34" charset="0"/>
              </a:defRPr>
            </a:lvl4pPr>
            <a:lvl5pPr marL="539750" indent="-182563">
              <a:buClr>
                <a:schemeClr val="tx2"/>
              </a:buClr>
              <a:buFont typeface="Arial" panose="020B0604020202020204" pitchFamily="34" charset="0"/>
              <a:buChar char="»"/>
              <a:defRPr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ADB4C4A2-989F-2848-88DD-A97D6A9E601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70024E42-51EB-1249-9917-152C198816AE}"/>
              </a:ext>
            </a:extLst>
          </p:cNvPr>
          <p:cNvSpPr>
            <a:spLocks noGrp="1"/>
          </p:cNvSpPr>
          <p:nvPr>
            <p:ph type="sldNum" sz="quarter" idx="4"/>
          </p:nvPr>
        </p:nvSpPr>
        <p:spPr>
          <a:xfrm>
            <a:off x="619200" y="62365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dirty="0"/>
          </a:p>
          <a:p>
            <a:fld id="{4FD9013D-92AD-C643-96A8-EBFE9D29F7C2}" type="slidenum">
              <a:rPr lang="en-US" sz="900" smtClean="0">
                <a:latin typeface="Helvetica Light" panose="020B0403020202020204" pitchFamily="34" charset="0"/>
              </a:rPr>
              <a:pPr/>
              <a:t>‹#›</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Document Title</a:t>
            </a:r>
          </a:p>
        </p:txBody>
      </p:sp>
    </p:spTree>
    <p:extLst>
      <p:ext uri="{BB962C8B-B14F-4D97-AF65-F5344CB8AC3E}">
        <p14:creationId xmlns:p14="http://schemas.microsoft.com/office/powerpoint/2010/main" val="8402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824B6582-08C9-2746-B18E-D80F6B0A0EC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a:extLst>
              <a:ext uri="{FF2B5EF4-FFF2-40B4-BE49-F238E27FC236}">
                <a16:creationId xmlns:a16="http://schemas.microsoft.com/office/drawing/2014/main" id="{57F75BD6-6233-154E-AC02-B9D839E7D3BC}"/>
              </a:ext>
            </a:extLst>
          </p:cNvPr>
          <p:cNvSpPr>
            <a:spLocks noGrp="1"/>
          </p:cNvSpPr>
          <p:nvPr>
            <p:ph idx="1"/>
          </p:nvPr>
        </p:nvSpPr>
        <p:spPr>
          <a:xfrm>
            <a:off x="619200" y="1440000"/>
            <a:ext cx="7920000" cy="4140000"/>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4DBD0AFC-E58C-E748-B108-08A2B41ADD08}"/>
              </a:ext>
            </a:extLst>
          </p:cNvPr>
          <p:cNvSpPr>
            <a:spLocks noGrp="1"/>
          </p:cNvSpPr>
          <p:nvPr>
            <p:ph type="sldNum" sz="quarter" idx="4"/>
          </p:nvPr>
        </p:nvSpPr>
        <p:spPr>
          <a:xfrm>
            <a:off x="619200" y="62365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dirty="0"/>
          </a:p>
          <a:p>
            <a:fld id="{4FD9013D-92AD-C643-96A8-EBFE9D29F7C2}" type="slidenum">
              <a:rPr lang="en-US" sz="900" smtClean="0">
                <a:latin typeface="Helvetica Light" panose="020B0403020202020204" pitchFamily="34" charset="0"/>
              </a:rPr>
              <a:pPr/>
              <a:t>‹#›</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Document Title</a:t>
            </a:r>
          </a:p>
        </p:txBody>
      </p:sp>
    </p:spTree>
    <p:extLst>
      <p:ext uri="{BB962C8B-B14F-4D97-AF65-F5344CB8AC3E}">
        <p14:creationId xmlns:p14="http://schemas.microsoft.com/office/powerpoint/2010/main" val="299162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0"/>
            <a:ext cx="2462400" cy="4140000"/>
          </a:xfrm>
        </p:spPr>
        <p:txBody>
          <a:bodyPr>
            <a:noAutofit/>
          </a:bodyPr>
          <a:lstStyle>
            <a:lvl1pPr>
              <a:defRPr sz="1800" b="0" i="0">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52377" y="1440000"/>
            <a:ext cx="2462400" cy="4140000"/>
          </a:xfrm>
        </p:spPr>
        <p:txBody>
          <a:bodyPr>
            <a:noAutofit/>
          </a:bodyPr>
          <a:lstStyle>
            <a:lvl1pPr>
              <a:defRPr sz="1800" b="0" i="0">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62353" y="1440000"/>
            <a:ext cx="2462400" cy="4140000"/>
          </a:xfrm>
        </p:spPr>
        <p:txBody>
          <a:bodyPr>
            <a:noAutofit/>
          </a:bodyPr>
          <a:lstStyle>
            <a:lvl1pPr>
              <a:defRPr sz="1800" b="0" i="0">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marL="357188" indent="-176213">
              <a:defRPr sz="1600" b="0" i="0">
                <a:latin typeface="Helvetica Light" panose="020B0403020202020204" pitchFamily="34" charset="0"/>
              </a:defRPr>
            </a:lvl4pPr>
            <a:lvl5pPr marL="539750" indent="-182563">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3B2BED3-BDA0-0C43-9511-6D28DD9939FD}"/>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9" name="Slide Number Placeholder 5">
            <a:extLst>
              <a:ext uri="{FF2B5EF4-FFF2-40B4-BE49-F238E27FC236}">
                <a16:creationId xmlns:a16="http://schemas.microsoft.com/office/drawing/2014/main" id="{4E4F48FE-C426-8E40-94D5-98C2821033AF}"/>
              </a:ext>
            </a:extLst>
          </p:cNvPr>
          <p:cNvSpPr>
            <a:spLocks noGrp="1"/>
          </p:cNvSpPr>
          <p:nvPr>
            <p:ph type="sldNum" sz="quarter" idx="4"/>
          </p:nvPr>
        </p:nvSpPr>
        <p:spPr>
          <a:xfrm>
            <a:off x="619200" y="62365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dirty="0"/>
          </a:p>
          <a:p>
            <a:fld id="{4FD9013D-92AD-C643-96A8-EBFE9D29F7C2}" type="slidenum">
              <a:rPr lang="en-US" sz="900" smtClean="0">
                <a:latin typeface="Helvetica Light" panose="020B0403020202020204" pitchFamily="34" charset="0"/>
              </a:rPr>
              <a:pPr/>
              <a:t>‹#›</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Document Title</a:t>
            </a:r>
          </a:p>
        </p:txBody>
      </p:sp>
    </p:spTree>
    <p:extLst>
      <p:ext uri="{BB962C8B-B14F-4D97-AF65-F5344CB8AC3E}">
        <p14:creationId xmlns:p14="http://schemas.microsoft.com/office/powerpoint/2010/main" val="349989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s emphasis">
    <p:spTree>
      <p:nvGrpSpPr>
        <p:cNvPr id="1" name=""/>
        <p:cNvGrpSpPr/>
        <p:nvPr/>
      </p:nvGrpSpPr>
      <p:grpSpPr>
        <a:xfrm>
          <a:off x="0" y="0"/>
          <a:ext cx="0" cy="0"/>
          <a:chOff x="0" y="0"/>
          <a:chExt cx="0" cy="0"/>
        </a:xfrm>
      </p:grpSpPr>
      <p:sp>
        <p:nvSpPr>
          <p:cNvPr id="7" name="Text Placeholder 6"/>
          <p:cNvSpPr>
            <a:spLocks noGrp="1"/>
          </p:cNvSpPr>
          <p:nvPr>
            <p:ph type="body" sz="quarter" idx="24"/>
          </p:nvPr>
        </p:nvSpPr>
        <p:spPr>
          <a:xfrm>
            <a:off x="619200" y="1440000"/>
            <a:ext cx="2462400" cy="1809751"/>
          </a:xfrm>
        </p:spPr>
        <p:txBody>
          <a:bodyPr>
            <a:noAutofit/>
          </a:bodyPr>
          <a:lstStyle>
            <a:lvl1pPr>
              <a:defRPr sz="1600" b="0" i="0">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12"/>
          <p:cNvSpPr>
            <a:spLocks noGrp="1"/>
          </p:cNvSpPr>
          <p:nvPr>
            <p:ph type="body" sz="quarter" idx="25"/>
          </p:nvPr>
        </p:nvSpPr>
        <p:spPr>
          <a:xfrm>
            <a:off x="3340800" y="1440000"/>
            <a:ext cx="2462400" cy="4140000"/>
          </a:xfrm>
        </p:spPr>
        <p:txBody>
          <a:bodyPr>
            <a:noAutofit/>
          </a:bodyPr>
          <a:lstStyle>
            <a:lvl1pPr>
              <a:defRPr sz="1600" b="0" i="0">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20"/>
          <p:cNvSpPr>
            <a:spLocks noGrp="1"/>
          </p:cNvSpPr>
          <p:nvPr>
            <p:ph type="body" sz="quarter" idx="26"/>
          </p:nvPr>
        </p:nvSpPr>
        <p:spPr>
          <a:xfrm>
            <a:off x="6073929" y="1440000"/>
            <a:ext cx="2462400" cy="1809751"/>
          </a:xfrm>
        </p:spPr>
        <p:txBody>
          <a:bodyPr>
            <a:noAutofit/>
          </a:bodyPr>
          <a:lstStyle>
            <a:lvl1pPr>
              <a:defRPr sz="1600" b="0" i="0">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Text Placeholder 22"/>
          <p:cNvSpPr>
            <a:spLocks noGrp="1"/>
          </p:cNvSpPr>
          <p:nvPr>
            <p:ph type="body" sz="quarter" idx="27"/>
          </p:nvPr>
        </p:nvSpPr>
        <p:spPr>
          <a:xfrm>
            <a:off x="619200" y="3679747"/>
            <a:ext cx="2462400" cy="1910631"/>
          </a:xfrm>
        </p:spPr>
        <p:txBody>
          <a:bodyPr>
            <a:noAutofit/>
          </a:bodyPr>
          <a:lstStyle>
            <a:lvl1pPr>
              <a:defRPr sz="1600" b="0" i="0">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28"/>
          </p:nvPr>
        </p:nvSpPr>
        <p:spPr>
          <a:xfrm>
            <a:off x="6073929" y="3679200"/>
            <a:ext cx="2462400" cy="1910631"/>
          </a:xfrm>
        </p:spPr>
        <p:txBody>
          <a:bodyPr>
            <a:noAutofit/>
          </a:bodyPr>
          <a:lstStyle>
            <a:lvl1pPr>
              <a:defRPr sz="1600" b="0" i="0">
                <a:latin typeface="Helvetica Light" panose="020B0403020202020204" pitchFamily="34" charset="0"/>
              </a:defRPr>
            </a:lvl1pPr>
            <a:lvl2pPr>
              <a:defRPr sz="1600" b="0" i="0">
                <a:latin typeface="Helvetica Light" panose="020B0403020202020204" pitchFamily="34" charset="0"/>
              </a:defRPr>
            </a:lvl2pPr>
            <a:lvl3pPr>
              <a:defRPr sz="1600" b="0" i="0">
                <a:latin typeface="Helvetica Light" panose="020B0403020202020204" pitchFamily="34" charset="0"/>
              </a:defRPr>
            </a:lvl3pPr>
            <a:lvl4pPr>
              <a:defRPr sz="1600" b="0" i="0">
                <a:latin typeface="Helvetica Light" panose="020B0403020202020204" pitchFamily="34" charset="0"/>
              </a:defRPr>
            </a:lvl4pPr>
            <a:lvl5pPr>
              <a:defRPr sz="1600" b="0" i="0">
                <a:latin typeface="Helvetica Light" panose="020B04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Placeholder 1">
            <a:extLst>
              <a:ext uri="{FF2B5EF4-FFF2-40B4-BE49-F238E27FC236}">
                <a16:creationId xmlns:a16="http://schemas.microsoft.com/office/drawing/2014/main" id="{859ED911-FEF8-A741-9E92-77A32F50A3F0}"/>
              </a:ext>
            </a:extLst>
          </p:cNvPr>
          <p:cNvSpPr>
            <a:spLocks noGrp="1"/>
          </p:cNvSpPr>
          <p:nvPr>
            <p:ph type="title"/>
          </p:nvPr>
        </p:nvSpPr>
        <p:spPr>
          <a:xfrm>
            <a:off x="619200" y="255600"/>
            <a:ext cx="7920000"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10" name="Slide Number Placeholder 5">
            <a:extLst>
              <a:ext uri="{FF2B5EF4-FFF2-40B4-BE49-F238E27FC236}">
                <a16:creationId xmlns:a16="http://schemas.microsoft.com/office/drawing/2014/main" id="{9F5089D9-EF9D-3542-B696-D4941BB24290}"/>
              </a:ext>
            </a:extLst>
          </p:cNvPr>
          <p:cNvSpPr>
            <a:spLocks noGrp="1"/>
          </p:cNvSpPr>
          <p:nvPr>
            <p:ph type="sldNum" sz="quarter" idx="4"/>
          </p:nvPr>
        </p:nvSpPr>
        <p:spPr>
          <a:xfrm>
            <a:off x="619200" y="6236500"/>
            <a:ext cx="2133600" cy="365125"/>
          </a:xfrm>
          <a:prstGeom prst="rect">
            <a:avLst/>
          </a:prstGeom>
        </p:spPr>
        <p:txBody>
          <a:bodyPr vert="horz" lIns="0" tIns="45720" rIns="0" bIns="45720" rtlCol="0" anchor="b"/>
          <a:lstStyle>
            <a:lvl1pPr algn="l">
              <a:defRPr sz="1000">
                <a:solidFill>
                  <a:schemeClr val="tx2"/>
                </a:solidFill>
                <a:latin typeface="+mj-lt"/>
              </a:defRPr>
            </a:lvl1pPr>
          </a:lstStyle>
          <a:p>
            <a:endParaRPr lang="en-US" dirty="0"/>
          </a:p>
          <a:p>
            <a:fld id="{4FD9013D-92AD-C643-96A8-EBFE9D29F7C2}" type="slidenum">
              <a:rPr lang="en-US" sz="900" smtClean="0">
                <a:latin typeface="Helvetica Light" panose="020B0403020202020204" pitchFamily="34" charset="0"/>
              </a:rPr>
              <a:pPr/>
              <a:t>‹#›</a:t>
            </a:fld>
            <a:r>
              <a:rPr lang="en-US" sz="900" dirty="0">
                <a:latin typeface="Helvetica Light" panose="020B0403020202020204" pitchFamily="34" charset="0"/>
              </a:rPr>
              <a:t> </a:t>
            </a:r>
            <a:r>
              <a:rPr lang="en-GB" sz="900" dirty="0">
                <a:solidFill>
                  <a:schemeClr val="bg2"/>
                </a:solidFill>
                <a:latin typeface="Helvetica Light" panose="020B0403020202020204" pitchFamily="34" charset="0"/>
              </a:rPr>
              <a:t>|</a:t>
            </a:r>
            <a:r>
              <a:rPr lang="en-GB" sz="900" dirty="0">
                <a:latin typeface="Helvetica Light" panose="020B0403020202020204" pitchFamily="34" charset="0"/>
              </a:rPr>
              <a:t> Document Title</a:t>
            </a:r>
          </a:p>
        </p:txBody>
      </p:sp>
    </p:spTree>
    <p:extLst>
      <p:ext uri="{BB962C8B-B14F-4D97-AF65-F5344CB8AC3E}">
        <p14:creationId xmlns:p14="http://schemas.microsoft.com/office/powerpoint/2010/main" val="265830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200" y="255600"/>
            <a:ext cx="8218488"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p:cNvSpPr>
            <a:spLocks noGrp="1"/>
          </p:cNvSpPr>
          <p:nvPr>
            <p:ph type="body" idx="1"/>
          </p:nvPr>
        </p:nvSpPr>
        <p:spPr>
          <a:xfrm>
            <a:off x="619200" y="1440000"/>
            <a:ext cx="8229600" cy="441959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612000" y="1116000"/>
            <a:ext cx="7920000" cy="0"/>
          </a:xfrm>
          <a:prstGeom prst="line">
            <a:avLst/>
          </a:prstGeom>
          <a:noFill/>
          <a:ln w="19050" cap="rnd">
            <a:solidFill>
              <a:srgbClr val="A2973F"/>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latin typeface="+mj-lt"/>
            </a:endParaRPr>
          </a:p>
        </p:txBody>
      </p:sp>
      <p:pic>
        <p:nvPicPr>
          <p:cNvPr id="11" name="Picture 10" descr="A close up of a sign&#10;&#10;Description automatically generated">
            <a:extLst>
              <a:ext uri="{FF2B5EF4-FFF2-40B4-BE49-F238E27FC236}">
                <a16:creationId xmlns:a16="http://schemas.microsoft.com/office/drawing/2014/main" id="{66092144-0368-A44D-977D-DC31F6731B54}"/>
              </a:ext>
            </a:extLst>
          </p:cNvPr>
          <p:cNvPicPr>
            <a:picLocks noChangeAspect="1"/>
          </p:cNvPicPr>
          <p:nvPr userDrawn="1"/>
        </p:nvPicPr>
        <p:blipFill>
          <a:blip r:embed="rId13"/>
          <a:stretch>
            <a:fillRect/>
          </a:stretch>
        </p:blipFill>
        <p:spPr>
          <a:xfrm>
            <a:off x="6194999" y="5760454"/>
            <a:ext cx="2489348" cy="892408"/>
          </a:xfrm>
          <a:prstGeom prst="rect">
            <a:avLst/>
          </a:prstGeom>
        </p:spPr>
      </p:pic>
    </p:spTree>
    <p:extLst>
      <p:ext uri="{BB962C8B-B14F-4D97-AF65-F5344CB8AC3E}">
        <p14:creationId xmlns:p14="http://schemas.microsoft.com/office/powerpoint/2010/main" val="3691116929"/>
      </p:ext>
    </p:extLst>
  </p:cSld>
  <p:clrMap bg1="lt1" tx1="dk1" bg2="lt2" tx2="dk2" accent1="accent1" accent2="accent2" accent3="accent3" accent4="accent4" accent5="accent5" accent6="accent6" hlink="hlink" folHlink="folHlink"/>
  <p:sldLayoutIdLst>
    <p:sldLayoutId id="2147483689" r:id="rId1"/>
    <p:sldLayoutId id="2147483710" r:id="rId2"/>
    <p:sldLayoutId id="2147483709" r:id="rId3"/>
    <p:sldLayoutId id="2147483690" r:id="rId4"/>
    <p:sldLayoutId id="2147483705" r:id="rId5"/>
    <p:sldLayoutId id="2147483702" r:id="rId6"/>
    <p:sldLayoutId id="2147483703" r:id="rId7"/>
    <p:sldLayoutId id="2147483707" r:id="rId8"/>
    <p:sldLayoutId id="2147483706" r:id="rId9"/>
    <p:sldLayoutId id="2147483695" r:id="rId10"/>
    <p:sldLayoutId id="2147483701" r:id="rId11"/>
  </p:sldLayoutIdLst>
  <p:hf hdr="0" ftr="0" dt="0"/>
  <p:txStyles>
    <p:titleStyle>
      <a:lvl1pPr algn="l" defTabSz="457200" rtl="0" eaLnBrk="1" latinLnBrk="0" hangingPunct="1">
        <a:lnSpc>
          <a:spcPts val="3400"/>
        </a:lnSpc>
        <a:spcBef>
          <a:spcPct val="0"/>
        </a:spcBef>
        <a:buNone/>
        <a:defRPr lang="en-US" sz="2800" b="0" i="0" kern="1200" dirty="0">
          <a:solidFill>
            <a:srgbClr val="283A51"/>
          </a:solidFill>
          <a:latin typeface="Helvetica Light" panose="020B0403020202020204" pitchFamily="34" charset="0"/>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9200" y="255600"/>
            <a:ext cx="8218488" cy="691200"/>
          </a:xfrm>
          <a:prstGeom prst="rect">
            <a:avLst/>
          </a:prstGeom>
        </p:spPr>
        <p:txBody>
          <a:bodyPr vert="horz" lIns="0" tIns="0" rIns="0" bIns="0" rtlCol="0" anchor="b" anchorCtr="0">
            <a:noAutofit/>
          </a:bodyPr>
          <a:lstStyle/>
          <a:p>
            <a:pPr lvl="0">
              <a:lnSpc>
                <a:spcPct val="100000"/>
              </a:lnSpc>
            </a:pPr>
            <a:r>
              <a:rPr lang="en-US" dirty="0"/>
              <a:t>Click to edit Master title style</a:t>
            </a:r>
          </a:p>
        </p:txBody>
      </p:sp>
      <p:sp>
        <p:nvSpPr>
          <p:cNvPr id="7" name="Text Placeholder 6"/>
          <p:cNvSpPr>
            <a:spLocks noGrp="1"/>
          </p:cNvSpPr>
          <p:nvPr>
            <p:ph type="body" idx="1"/>
          </p:nvPr>
        </p:nvSpPr>
        <p:spPr>
          <a:xfrm>
            <a:off x="619200" y="1440000"/>
            <a:ext cx="8229600" cy="4419599"/>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ine 1">
            <a:extLst>
              <a:ext uri="{FF2B5EF4-FFF2-40B4-BE49-F238E27FC236}">
                <a16:creationId xmlns:a16="http://schemas.microsoft.com/office/drawing/2014/main" id="{D0490640-3455-4F01-B2B8-D34019E815E9}"/>
              </a:ext>
            </a:extLst>
          </p:cNvPr>
          <p:cNvSpPr>
            <a:spLocks noChangeShapeType="1"/>
          </p:cNvSpPr>
          <p:nvPr userDrawn="1"/>
        </p:nvSpPr>
        <p:spPr bwMode="auto">
          <a:xfrm rot="10800000" flipH="1">
            <a:off x="612000" y="1116000"/>
            <a:ext cx="7920000" cy="0"/>
          </a:xfrm>
          <a:prstGeom prst="line">
            <a:avLst/>
          </a:prstGeom>
          <a:noFill/>
          <a:ln w="1905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0" b="0" i="0" dirty="0">
              <a:latin typeface="Helvetica" pitchFamily="2" charset="0"/>
            </a:endParaRPr>
          </a:p>
        </p:txBody>
      </p:sp>
      <p:pic>
        <p:nvPicPr>
          <p:cNvPr id="11" name="Picture 10">
            <a:extLst>
              <a:ext uri="{FF2B5EF4-FFF2-40B4-BE49-F238E27FC236}">
                <a16:creationId xmlns:a16="http://schemas.microsoft.com/office/drawing/2014/main" id="{66092144-0368-A44D-977D-DC31F6731B54}"/>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6195000" y="5760454"/>
            <a:ext cx="2489348" cy="892408"/>
          </a:xfrm>
          <a:prstGeom prst="rect">
            <a:avLst/>
          </a:prstGeom>
        </p:spPr>
      </p:pic>
    </p:spTree>
    <p:extLst>
      <p:ext uri="{BB962C8B-B14F-4D97-AF65-F5344CB8AC3E}">
        <p14:creationId xmlns:p14="http://schemas.microsoft.com/office/powerpoint/2010/main" val="372458277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dt="0"/>
  <p:txStyles>
    <p:titleStyle>
      <a:lvl1pPr algn="l" defTabSz="457200" rtl="0" eaLnBrk="1" latinLnBrk="0" hangingPunct="1">
        <a:lnSpc>
          <a:spcPts val="3400"/>
        </a:lnSpc>
        <a:spcBef>
          <a:spcPct val="0"/>
        </a:spcBef>
        <a:buNone/>
        <a:defRPr lang="en-US" sz="2800" b="0" i="0" kern="1200" dirty="0">
          <a:solidFill>
            <a:srgbClr val="283A51"/>
          </a:solidFill>
          <a:latin typeface="Helvetica Light" panose="020B0403020202020204" pitchFamily="34" charset="0"/>
          <a:ea typeface="+mj-ea"/>
          <a:cs typeface="+mj-cs"/>
        </a:defRPr>
      </a:lvl1pPr>
    </p:titleStyle>
    <p:body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hyperlink" Target="https://safeguardingsupporthub.org/"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441EFF-E2F2-409A-90CE-1899B95A2B11}"/>
              </a:ext>
            </a:extLst>
          </p:cNvPr>
          <p:cNvSpPr>
            <a:spLocks noGrp="1"/>
          </p:cNvSpPr>
          <p:nvPr>
            <p:ph type="subTitle" idx="4294967295"/>
          </p:nvPr>
        </p:nvSpPr>
        <p:spPr>
          <a:xfrm>
            <a:off x="467518" y="2378971"/>
            <a:ext cx="8402161" cy="3625590"/>
          </a:xfrm>
        </p:spPr>
        <p:txBody>
          <a:bodyPr>
            <a:normAutofit fontScale="70000" lnSpcReduction="20000"/>
          </a:bodyPr>
          <a:lstStyle/>
          <a:p>
            <a:pPr algn="ctr"/>
            <a:r>
              <a:rPr lang="en-US" sz="2800" b="1" u="sng" dirty="0">
                <a:solidFill>
                  <a:schemeClr val="bg1"/>
                </a:solidFill>
              </a:rPr>
              <a:t> </a:t>
            </a:r>
            <a:endParaRPr lang="am-ET" sz="2800" b="1" u="sng" dirty="0">
              <a:solidFill>
                <a:schemeClr val="bg1"/>
              </a:solidFill>
            </a:endParaRPr>
          </a:p>
          <a:p>
            <a:pPr algn="ctr"/>
            <a:r>
              <a:rPr lang="en-GB" sz="2800" b="1" u="sng" dirty="0">
                <a:solidFill>
                  <a:schemeClr val="bg1"/>
                </a:solidFill>
              </a:rPr>
              <a:t>We will be starting shortly</a:t>
            </a:r>
            <a:endParaRPr lang="en-US" sz="2800" b="1" u="sng" dirty="0">
              <a:solidFill>
                <a:schemeClr val="bg1"/>
              </a:solidFill>
            </a:endParaRPr>
          </a:p>
          <a:p>
            <a:pPr algn="ctr"/>
            <a:r>
              <a:rPr lang="en-US" sz="2800" b="1" u="sng" dirty="0" err="1">
                <a:solidFill>
                  <a:schemeClr val="bg1"/>
                </a:solidFill>
              </a:rPr>
              <a:t>ከአፍታ</a:t>
            </a:r>
            <a:r>
              <a:rPr lang="en-US" sz="2800" b="1" u="sng" dirty="0">
                <a:solidFill>
                  <a:schemeClr val="bg1"/>
                </a:solidFill>
              </a:rPr>
              <a:t> </a:t>
            </a:r>
            <a:r>
              <a:rPr lang="en-US" sz="2800" b="1" u="sng" dirty="0" err="1">
                <a:solidFill>
                  <a:schemeClr val="bg1"/>
                </a:solidFill>
              </a:rPr>
              <a:t>ቆይታ</a:t>
            </a:r>
            <a:r>
              <a:rPr lang="en-US" sz="2800" b="1" u="sng" dirty="0">
                <a:solidFill>
                  <a:schemeClr val="bg1"/>
                </a:solidFill>
              </a:rPr>
              <a:t> </a:t>
            </a:r>
            <a:r>
              <a:rPr lang="en-US" sz="2800" b="1" u="sng" dirty="0" err="1">
                <a:solidFill>
                  <a:schemeClr val="bg1"/>
                </a:solidFill>
              </a:rPr>
              <a:t>በኋላ</a:t>
            </a:r>
            <a:r>
              <a:rPr lang="en-US" sz="2800" b="1" u="sng" dirty="0">
                <a:solidFill>
                  <a:schemeClr val="bg1"/>
                </a:solidFill>
              </a:rPr>
              <a:t> </a:t>
            </a:r>
            <a:r>
              <a:rPr lang="en-US" sz="2800" b="1" u="sng" dirty="0" err="1">
                <a:solidFill>
                  <a:schemeClr val="bg1"/>
                </a:solidFill>
              </a:rPr>
              <a:t>እንጀምራለን</a:t>
            </a:r>
            <a:endParaRPr lang="en-US" sz="2800" b="1" u="sng" dirty="0">
              <a:solidFill>
                <a:schemeClr val="bg1"/>
              </a:solidFill>
            </a:endParaRPr>
          </a:p>
          <a:p>
            <a:endParaRPr lang="en-GB" sz="2100" dirty="0">
              <a:solidFill>
                <a:schemeClr val="bg1"/>
              </a:solidFill>
            </a:endParaRPr>
          </a:p>
          <a:p>
            <a:r>
              <a:rPr lang="en-GB" sz="2100" u="sng" dirty="0">
                <a:solidFill>
                  <a:schemeClr val="bg1"/>
                </a:solidFill>
              </a:rPr>
              <a:t>Housekeeping </a:t>
            </a:r>
            <a:r>
              <a:rPr lang="en-US" sz="2100" u="sng" dirty="0">
                <a:solidFill>
                  <a:schemeClr val="bg1"/>
                </a:solidFill>
              </a:rPr>
              <a:t>/ </a:t>
            </a:r>
            <a:r>
              <a:rPr lang="en-US" sz="2100" u="sng" dirty="0" err="1">
                <a:solidFill>
                  <a:schemeClr val="bg1"/>
                </a:solidFill>
              </a:rPr>
              <a:t>ጠቃሚ</a:t>
            </a:r>
            <a:r>
              <a:rPr lang="en-US" sz="2100" u="sng" dirty="0">
                <a:solidFill>
                  <a:schemeClr val="bg1"/>
                </a:solidFill>
              </a:rPr>
              <a:t> </a:t>
            </a:r>
            <a:r>
              <a:rPr lang="en-US" sz="2100" u="sng" dirty="0" err="1">
                <a:solidFill>
                  <a:schemeClr val="bg1"/>
                </a:solidFill>
              </a:rPr>
              <a:t>ማሳሰቢያዎች</a:t>
            </a:r>
            <a:endParaRPr lang="en-GB" sz="2100" u="sng" dirty="0">
              <a:solidFill>
                <a:schemeClr val="bg1"/>
              </a:solidFill>
            </a:endParaRPr>
          </a:p>
          <a:p>
            <a:pPr marL="342900" marR="0" lvl="0" indent="-342900">
              <a:lnSpc>
                <a:spcPct val="107000"/>
              </a:lnSpc>
              <a:spcBef>
                <a:spcPts val="0"/>
              </a:spcBef>
              <a:spcAft>
                <a:spcPts val="800"/>
              </a:spcAft>
              <a:buClr>
                <a:schemeClr val="bg1"/>
              </a:buClr>
              <a:buFont typeface="Arial" panose="020B0604020202020204" pitchFamily="34" charset="0"/>
              <a:buChar char="•"/>
              <a:tabLst>
                <a:tab pos="457200" algn="l"/>
              </a:tabLst>
            </a:pPr>
            <a:r>
              <a:rPr lang="en-US" sz="2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 are on mute with video off </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support the connection</a:t>
            </a:r>
          </a:p>
          <a:p>
            <a:pPr marL="342900" marR="0" lvl="0" indent="-342900">
              <a:lnSpc>
                <a:spcPct val="107000"/>
              </a:lnSpc>
              <a:spcBef>
                <a:spcPts val="0"/>
              </a:spcBef>
              <a:spcAft>
                <a:spcPts val="800"/>
              </a:spcAft>
              <a:buClr>
                <a:schemeClr val="bg1"/>
              </a:buClr>
              <a:buFont typeface="Arial" panose="020B0604020202020204" pitchFamily="34" charset="0"/>
              <a:buChar char="•"/>
              <a:tabLst>
                <a:tab pos="457200" algn="l"/>
              </a:tabLst>
            </a:pP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የኢንተርኔት</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ግንኙነቱን</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እንዳያስተጓጉለው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የተሳታፊዎች</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ማይክራፎና</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የቪድዮ</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ምስል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የተዘጋ</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መሆኑን</a:t>
            </a:r>
            <a:r>
              <a:rPr lang="en-US" sz="2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መግለጽ</a:t>
            </a:r>
            <a:r>
              <a:rPr lang="en-US" sz="2100" dirty="0">
                <a:solidFill>
                  <a:schemeClr val="bg1"/>
                </a:solidFill>
                <a:effectLst/>
                <a:latin typeface="Nyala" panose="02000504070300020003" pitchFamily="2" charset="0"/>
                <a:ea typeface="Calibri" panose="020F0502020204030204" pitchFamily="34" charset="0"/>
                <a:cs typeface="Nyala" panose="02000504070300020003" pitchFamily="2"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እንወዳለን</a:t>
            </a:r>
            <a:r>
              <a:rPr lang="en-US" sz="2100" dirty="0">
                <a:solidFill>
                  <a:schemeClr val="bg1"/>
                </a:solidFill>
                <a:effectLst/>
                <a:latin typeface="Nyala" panose="02000504070300020003" pitchFamily="2" charset="0"/>
                <a:ea typeface="Calibri" panose="020F0502020204030204" pitchFamily="34" charset="0"/>
                <a:cs typeface="Nyala" panose="02000504070300020003" pitchFamily="2" charset="0"/>
              </a:rPr>
              <a:t>፡፡</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chemeClr val="bg1"/>
              </a:buClr>
              <a:buFont typeface="Arial" panose="020B0604020202020204" pitchFamily="34" charset="0"/>
              <a:buChar char="•"/>
              <a:tabLst>
                <a:tab pos="457200" algn="l"/>
              </a:tabLst>
            </a:pPr>
            <a:r>
              <a:rPr lang="en-US" sz="2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Chat is enabled to panelists </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support with tech issues </a:t>
            </a:r>
          </a:p>
          <a:p>
            <a:pPr marL="342900" marR="0" lvl="0" indent="-342900">
              <a:lnSpc>
                <a:spcPct val="107000"/>
              </a:lnSpc>
              <a:spcBef>
                <a:spcPts val="0"/>
              </a:spcBef>
              <a:spcAft>
                <a:spcPts val="800"/>
              </a:spcAft>
              <a:buClr>
                <a:schemeClr val="bg1"/>
              </a:buClr>
              <a:buFont typeface="Arial" panose="020B0604020202020204" pitchFamily="34" charset="0"/>
              <a:buChar char="•"/>
              <a:tabLst>
                <a:tab pos="457200" algn="l"/>
              </a:tabLst>
            </a:pP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የቴክኒክ</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ጉዳዮችን</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ለማገዝ</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እንዲረዳን</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የጽሁፍ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መነጋገሪያው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ለፓናል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ተሳታፊዎች</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ብቻ</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የተከፈተ</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ይሆናል</a:t>
            </a:r>
            <a:r>
              <a:rPr lang="en-US" sz="2100" dirty="0">
                <a:solidFill>
                  <a:schemeClr val="bg1"/>
                </a:solidFill>
                <a:effectLst/>
                <a:latin typeface="Nyala" panose="02000504070300020003" pitchFamily="2" charset="0"/>
                <a:ea typeface="Calibri" panose="020F0502020204030204" pitchFamily="34" charset="0"/>
                <a:cs typeface="Nyala" panose="02000504070300020003" pitchFamily="2" charset="0"/>
              </a:rPr>
              <a:t>።</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chemeClr val="bg1"/>
              </a:buClr>
              <a:buFont typeface="Arial" panose="020B0604020202020204" pitchFamily="34" charset="0"/>
              <a:buChar char="•"/>
              <a:tabLst>
                <a:tab pos="457200" algn="l"/>
              </a:tabLst>
            </a:pPr>
            <a:r>
              <a:rPr lang="en-US" sz="2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Use the Q&amp;A function </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 ask questions throughout the presentations. It is in the controls panel on the bottom of your screen</a:t>
            </a:r>
          </a:p>
          <a:p>
            <a:pPr marL="342900" marR="0" lvl="0" indent="-342900">
              <a:lnSpc>
                <a:spcPct val="107000"/>
              </a:lnSpc>
              <a:spcBef>
                <a:spcPts val="0"/>
              </a:spcBef>
              <a:spcAft>
                <a:spcPts val="800"/>
              </a:spcAft>
              <a:buClr>
                <a:schemeClr val="bg1"/>
              </a:buClr>
              <a:buFont typeface="Arial" panose="020B0604020202020204" pitchFamily="34" charset="0"/>
              <a:buChar char="•"/>
              <a:tabLst>
                <a:tab pos="457200" algn="l"/>
              </a:tabLst>
            </a:pP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በስክሪናችሁ</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የታችኛው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ክፍል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በሚገኘው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የኮንትሮል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ፓኔል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ውስጥ</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Q&amp;A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የሚል</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ታገኛላችሁ</a:t>
            </a:r>
            <a:r>
              <a:rPr lang="en-US" sz="2100" dirty="0">
                <a:solidFill>
                  <a:schemeClr val="bg1"/>
                </a:solidFill>
                <a:effectLst/>
                <a:latin typeface="Nyala" panose="02000504070300020003" pitchFamily="2" charset="0"/>
                <a:ea typeface="Calibri" panose="020F0502020204030204" pitchFamily="34" charset="0"/>
                <a:cs typeface="Nyala" panose="02000504070300020003" pitchFamily="2" charset="0"/>
              </a:rPr>
              <a:t>።</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ይህንን</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በመጠቀም</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ገለፃ</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ፕረዘንቴሽን</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በሚካሄድበት</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ወቅት</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ሁሉ</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ጥያቄ</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መጠየቅ</a:t>
            </a:r>
            <a:r>
              <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100" dirty="0" err="1">
                <a:solidFill>
                  <a:schemeClr val="bg1"/>
                </a:solidFill>
                <a:effectLst/>
                <a:latin typeface="Nyala" panose="02000504070300020003" pitchFamily="2" charset="0"/>
                <a:ea typeface="Calibri" panose="020F0502020204030204" pitchFamily="34" charset="0"/>
                <a:cs typeface="Nyala" panose="02000504070300020003" pitchFamily="2" charset="0"/>
              </a:rPr>
              <a:t>ትችላላችሁ</a:t>
            </a:r>
            <a:r>
              <a:rPr lang="en-US" sz="2100" dirty="0">
                <a:solidFill>
                  <a:schemeClr val="bg1"/>
                </a:solidFill>
                <a:effectLst/>
                <a:latin typeface="Nyala" panose="02000504070300020003" pitchFamily="2" charset="0"/>
                <a:ea typeface="Calibri" panose="020F0502020204030204" pitchFamily="34" charset="0"/>
                <a:cs typeface="Nyala" panose="02000504070300020003" pitchFamily="2" charset="0"/>
              </a:rPr>
              <a:t>።</a:t>
            </a:r>
            <a:endParaRPr lang="en-US" sz="2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565D4B59-BE35-4946-A387-D1226E73A165}"/>
              </a:ext>
            </a:extLst>
          </p:cNvPr>
          <p:cNvSpPr>
            <a:spLocks noGrp="1"/>
          </p:cNvSpPr>
          <p:nvPr>
            <p:ph type="ctrTitle"/>
          </p:nvPr>
        </p:nvSpPr>
        <p:spPr>
          <a:xfrm>
            <a:off x="611188" y="364340"/>
            <a:ext cx="8065293" cy="2142554"/>
          </a:xfrm>
        </p:spPr>
        <p:txBody>
          <a:bodyPr>
            <a:normAutofit fontScale="90000"/>
          </a:bodyPr>
          <a:lstStyle/>
          <a:p>
            <a:pPr algn="ctr">
              <a:lnSpc>
                <a:spcPts val="3000"/>
              </a:lnSpc>
            </a:pPr>
            <a:r>
              <a:rPr lang="en-GB" sz="3300" b="1" dirty="0">
                <a:solidFill>
                  <a:schemeClr val="bg1"/>
                </a:solidFill>
              </a:rPr>
              <a:t>Welcome to PSEAH Risk Identification and System Development Webinar</a:t>
            </a:r>
            <a:br>
              <a:rPr lang="en-GB" sz="3300" b="1" dirty="0">
                <a:solidFill>
                  <a:schemeClr val="bg1"/>
                </a:solidFill>
              </a:rPr>
            </a:br>
            <a:br>
              <a:rPr lang="en-GB" sz="3300" b="1" dirty="0">
                <a:solidFill>
                  <a:schemeClr val="bg1"/>
                </a:solidFill>
              </a:rPr>
            </a:br>
            <a:r>
              <a:rPr lang="am-ET" sz="3300" b="1" dirty="0">
                <a:solidFill>
                  <a:schemeClr val="bg1"/>
                </a:solidFill>
              </a:rPr>
              <a:t>የወሲባዊ ብዝበዛ፣ ጥቃት እና ትንኮሳ አደጋ ስጋት ልየታ እና ሲስተም ዝርጋታ ዌቢናር</a:t>
            </a:r>
            <a:br>
              <a:rPr lang="en-GB" sz="2700" dirty="0">
                <a:effectLst/>
                <a:latin typeface="Calibri" panose="020F0502020204030204" pitchFamily="34" charset="0"/>
                <a:ea typeface="Calibri" panose="020F0502020204030204" pitchFamily="34" charset="0"/>
                <a:cs typeface="Times New Roman" panose="02020603050405020304" pitchFamily="18" charset="0"/>
              </a:rPr>
            </a:br>
            <a:r>
              <a:rPr lang="en-US" sz="2000" i="1" dirty="0">
                <a:solidFill>
                  <a:schemeClr val="bg1"/>
                </a:solidFill>
              </a:rPr>
              <a:t>  </a:t>
            </a:r>
            <a:r>
              <a:rPr lang="en-GB" sz="1800" dirty="0" err="1">
                <a:solidFill>
                  <a:schemeClr val="bg1"/>
                </a:solidFill>
                <a:latin typeface="Nyala" panose="02000504070300020003" pitchFamily="2" charset="0"/>
              </a:rPr>
              <a:t>እንኳን</a:t>
            </a:r>
            <a:r>
              <a:rPr lang="en-GB" sz="1800" dirty="0">
                <a:solidFill>
                  <a:schemeClr val="bg1"/>
                </a:solidFill>
                <a:latin typeface="Nyala" panose="02000504070300020003" pitchFamily="2" charset="0"/>
              </a:rPr>
              <a:t> </a:t>
            </a:r>
            <a:r>
              <a:rPr lang="en-GB" sz="1800" dirty="0" err="1">
                <a:solidFill>
                  <a:schemeClr val="bg1"/>
                </a:solidFill>
                <a:latin typeface="Nyala" panose="02000504070300020003" pitchFamily="2" charset="0"/>
              </a:rPr>
              <a:t>ደህና</a:t>
            </a:r>
            <a:r>
              <a:rPr lang="en-GB" sz="1800" dirty="0">
                <a:solidFill>
                  <a:schemeClr val="bg1"/>
                </a:solidFill>
                <a:latin typeface="Nyala" panose="02000504070300020003" pitchFamily="2" charset="0"/>
              </a:rPr>
              <a:t> </a:t>
            </a:r>
            <a:r>
              <a:rPr lang="en-GB" sz="1800" dirty="0" err="1">
                <a:solidFill>
                  <a:schemeClr val="bg1"/>
                </a:solidFill>
                <a:latin typeface="Nyala" panose="02000504070300020003" pitchFamily="2" charset="0"/>
              </a:rPr>
              <a:t>መጡ</a:t>
            </a:r>
            <a:r>
              <a:rPr lang="en-GB" sz="1800" dirty="0">
                <a:solidFill>
                  <a:schemeClr val="bg1"/>
                </a:solidFill>
                <a:latin typeface="Nyala" panose="02000504070300020003" pitchFamily="2" charset="0"/>
              </a:rPr>
              <a:t>!</a:t>
            </a:r>
            <a:br>
              <a:rPr lang="en-US" sz="1800" dirty="0">
                <a:effectLst/>
                <a:latin typeface="Calibri" panose="020F0502020204030204" pitchFamily="34" charset="0"/>
                <a:ea typeface="Calibri" panose="020F0502020204030204" pitchFamily="34" charset="0"/>
              </a:rPr>
            </a:br>
            <a:endParaRPr lang="en-GB" sz="4400" i="1" dirty="0">
              <a:solidFill>
                <a:schemeClr val="bg1"/>
              </a:solidFill>
            </a:endParaRPr>
          </a:p>
        </p:txBody>
      </p:sp>
    </p:spTree>
    <p:extLst>
      <p:ext uri="{BB962C8B-B14F-4D97-AF65-F5344CB8AC3E}">
        <p14:creationId xmlns:p14="http://schemas.microsoft.com/office/powerpoint/2010/main" val="3673423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246" y="255600"/>
            <a:ext cx="8218488" cy="691200"/>
          </a:xfrm>
        </p:spPr>
        <p:txBody>
          <a:bodyPr/>
          <a:lstStyle/>
          <a:p>
            <a:r>
              <a:rPr lang="en-US" dirty="0"/>
              <a:t>What should be done </a:t>
            </a:r>
          </a:p>
        </p:txBody>
      </p:sp>
      <p:sp>
        <p:nvSpPr>
          <p:cNvPr id="2" name="Content Placeholder 1"/>
          <p:cNvSpPr>
            <a:spLocks noGrp="1"/>
          </p:cNvSpPr>
          <p:nvPr>
            <p:ph idx="1"/>
          </p:nvPr>
        </p:nvSpPr>
        <p:spPr>
          <a:xfrm>
            <a:off x="619246" y="1440000"/>
            <a:ext cx="3960000" cy="4417800"/>
          </a:xfrm>
        </p:spPr>
        <p:txBody>
          <a:bodyPr>
            <a:normAutofit/>
          </a:bodyPr>
          <a:lstStyle/>
          <a:p>
            <a:pPr lvl="2"/>
            <a:r>
              <a:rPr lang="en-US" dirty="0"/>
              <a:t>COMPLAINT PROCEDURES</a:t>
            </a:r>
          </a:p>
          <a:p>
            <a:pPr marL="358775" lvl="4" indent="0">
              <a:buNone/>
            </a:pPr>
            <a:r>
              <a:rPr lang="en-US" dirty="0"/>
              <a:t>In order to be effective, a procedure must be usable.</a:t>
            </a:r>
          </a:p>
          <a:p>
            <a:pPr marL="358775" lvl="4" indent="0">
              <a:buNone/>
            </a:pPr>
            <a:r>
              <a:rPr lang="en-US" dirty="0"/>
              <a:t>Procedures that encourage reporting are critical to an effective policy.</a:t>
            </a:r>
          </a:p>
          <a:p>
            <a:pPr marL="358775" lvl="4" indent="0">
              <a:buNone/>
            </a:pPr>
            <a:endParaRPr lang="en-US" dirty="0"/>
          </a:p>
          <a:p>
            <a:pPr marL="342900" lvl="2" indent="-342900"/>
            <a:r>
              <a:rPr lang="en-US" dirty="0"/>
              <a:t>INVESTIGATION</a:t>
            </a:r>
          </a:p>
          <a:p>
            <a:pPr marL="358775" lvl="4" indent="0">
              <a:buNone/>
            </a:pPr>
            <a:r>
              <a:rPr lang="en-US" dirty="0"/>
              <a:t>Organizations are required to promptly investigate whether a complaint is valid, and if it is, determine what should be the appropriate remedy. </a:t>
            </a:r>
          </a:p>
          <a:p>
            <a:pPr marL="358775" lvl="4" indent="0">
              <a:buNone/>
            </a:pPr>
            <a:endParaRPr lang="en-US" dirty="0"/>
          </a:p>
          <a:p>
            <a:pPr marL="0" lvl="2" indent="0">
              <a:buNone/>
            </a:pPr>
            <a:endParaRPr lang="en-US" dirty="0"/>
          </a:p>
          <a:p>
            <a:pPr marL="0" lvl="2" indent="0">
              <a:buNone/>
            </a:pPr>
            <a:endParaRPr lang="en-US" dirty="0"/>
          </a:p>
        </p:txBody>
      </p:sp>
      <p:sp>
        <p:nvSpPr>
          <p:cNvPr id="8" name="Hexagon 10" descr="Small child looking out from behind a gate.">
            <a:extLst>
              <a:ext uri="{FF2B5EF4-FFF2-40B4-BE49-F238E27FC236}">
                <a16:creationId xmlns:a16="http://schemas.microsoft.com/office/drawing/2014/main" id="{87E3EA1B-CB03-6C47-A1BF-5EA7F2638C5A}"/>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a:srcRect/>
            <a:stretch>
              <a:fillRect l="-19843" t="-635" r="-12877" b="551"/>
            </a:stretch>
          </a:blipFill>
          <a:ln w="206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Tree>
    <p:extLst>
      <p:ext uri="{BB962C8B-B14F-4D97-AF65-F5344CB8AC3E}">
        <p14:creationId xmlns:p14="http://schemas.microsoft.com/office/powerpoint/2010/main" val="200202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246" y="255600"/>
            <a:ext cx="8218488" cy="691200"/>
          </a:xfrm>
        </p:spPr>
        <p:txBody>
          <a:bodyPr/>
          <a:lstStyle/>
          <a:p>
            <a:r>
              <a:rPr lang="en-US" dirty="0"/>
              <a:t>What should be done </a:t>
            </a:r>
          </a:p>
        </p:txBody>
      </p:sp>
      <p:sp>
        <p:nvSpPr>
          <p:cNvPr id="2" name="Content Placeholder 1"/>
          <p:cNvSpPr>
            <a:spLocks noGrp="1"/>
          </p:cNvSpPr>
          <p:nvPr>
            <p:ph idx="1"/>
          </p:nvPr>
        </p:nvSpPr>
        <p:spPr>
          <a:xfrm>
            <a:off x="619246" y="1440000"/>
            <a:ext cx="3960000" cy="4417800"/>
          </a:xfrm>
        </p:spPr>
        <p:txBody>
          <a:bodyPr>
            <a:normAutofit/>
          </a:bodyPr>
          <a:lstStyle/>
          <a:p>
            <a:pPr lvl="2"/>
            <a:r>
              <a:rPr lang="en-US" dirty="0"/>
              <a:t>DISCIPLINE</a:t>
            </a:r>
          </a:p>
          <a:p>
            <a:pPr marL="358775" lvl="4" indent="0">
              <a:buNone/>
            </a:pPr>
            <a:r>
              <a:rPr lang="en-US" dirty="0"/>
              <a:t>Most organizations have general disciplinary policies, but the SEAH policy should include the specific potential discipline for violating the policy.</a:t>
            </a:r>
          </a:p>
          <a:p>
            <a:pPr marL="342900" lvl="2" indent="-342900"/>
            <a:r>
              <a:rPr lang="en-US" dirty="0"/>
              <a:t>EDUCATION AND TRAINING</a:t>
            </a:r>
          </a:p>
          <a:p>
            <a:pPr marL="358775" lvl="4" indent="0">
              <a:buNone/>
            </a:pPr>
            <a:r>
              <a:rPr lang="en-US" dirty="0"/>
              <a:t>Organizations should provide </a:t>
            </a:r>
            <a:r>
              <a:rPr lang="en-US" dirty="0" err="1"/>
              <a:t>inducation</a:t>
            </a:r>
            <a:r>
              <a:rPr lang="en-US" dirty="0"/>
              <a:t> and annual training for all workers on its sexual harassment policies and procedures.</a:t>
            </a:r>
          </a:p>
          <a:p>
            <a:pPr marL="0" lvl="2" indent="0">
              <a:buNone/>
            </a:pPr>
            <a:endParaRPr lang="en-US" dirty="0"/>
          </a:p>
          <a:p>
            <a:pPr marL="0" lvl="2" indent="0">
              <a:buNone/>
            </a:pPr>
            <a:endParaRPr lang="en-US" dirty="0"/>
          </a:p>
        </p:txBody>
      </p:sp>
      <p:sp>
        <p:nvSpPr>
          <p:cNvPr id="8" name="Hexagon 10" descr="Small child looking out from behind a gate.">
            <a:extLst>
              <a:ext uri="{FF2B5EF4-FFF2-40B4-BE49-F238E27FC236}">
                <a16:creationId xmlns:a16="http://schemas.microsoft.com/office/drawing/2014/main" id="{87E3EA1B-CB03-6C47-A1BF-5EA7F2638C5A}"/>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a:srcRect/>
            <a:stretch>
              <a:fillRect l="-19843" t="-635" r="-12877" b="551"/>
            </a:stretch>
          </a:blipFill>
          <a:ln w="206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Tree>
    <p:extLst>
      <p:ext uri="{BB962C8B-B14F-4D97-AF65-F5344CB8AC3E}">
        <p14:creationId xmlns:p14="http://schemas.microsoft.com/office/powerpoint/2010/main" val="207199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C2669-91FE-764D-8920-893014DD6765}"/>
              </a:ext>
            </a:extLst>
          </p:cNvPr>
          <p:cNvSpPr>
            <a:spLocks noGrp="1"/>
          </p:cNvSpPr>
          <p:nvPr>
            <p:ph type="ctrTitle"/>
          </p:nvPr>
        </p:nvSpPr>
        <p:spPr>
          <a:xfrm>
            <a:off x="428999" y="1651845"/>
            <a:ext cx="8553636" cy="1697529"/>
          </a:xfrm>
        </p:spPr>
        <p:txBody>
          <a:bodyPr>
            <a:noAutofit/>
          </a:bodyPr>
          <a:lstStyle/>
          <a:p>
            <a:pPr algn="ctr"/>
            <a:r>
              <a:rPr lang="en-US" sz="3200" dirty="0"/>
              <a:t>How to conduct effective risk assessment and systems </a:t>
            </a:r>
          </a:p>
        </p:txBody>
      </p:sp>
      <p:sp>
        <p:nvSpPr>
          <p:cNvPr id="3" name="Subtitle 2">
            <a:extLst>
              <a:ext uri="{FF2B5EF4-FFF2-40B4-BE49-F238E27FC236}">
                <a16:creationId xmlns:a16="http://schemas.microsoft.com/office/drawing/2014/main" id="{5BE1966F-6024-2043-8D9C-6F5CCC06127C}"/>
              </a:ext>
            </a:extLst>
          </p:cNvPr>
          <p:cNvSpPr>
            <a:spLocks noGrp="1"/>
          </p:cNvSpPr>
          <p:nvPr>
            <p:ph type="subTitle" idx="1"/>
          </p:nvPr>
        </p:nvSpPr>
        <p:spPr>
          <a:xfrm>
            <a:off x="625817" y="4488359"/>
            <a:ext cx="7570695" cy="1187261"/>
          </a:xfrm>
        </p:spPr>
        <p:txBody>
          <a:bodyPr>
            <a:normAutofit/>
          </a:bodyPr>
          <a:lstStyle/>
          <a:p>
            <a:endParaRPr lang="en-US" dirty="0"/>
          </a:p>
          <a:p>
            <a:endParaRPr lang="en-US" b="1" dirty="0"/>
          </a:p>
        </p:txBody>
      </p:sp>
    </p:spTree>
    <p:extLst>
      <p:ext uri="{BB962C8B-B14F-4D97-AF65-F5344CB8AC3E}">
        <p14:creationId xmlns:p14="http://schemas.microsoft.com/office/powerpoint/2010/main" val="1170215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Effective Safeguarding Risk assessment </a:t>
            </a:r>
          </a:p>
        </p:txBody>
      </p:sp>
      <p:sp>
        <p:nvSpPr>
          <p:cNvPr id="5" name="Text Placeholder 4"/>
          <p:cNvSpPr>
            <a:spLocks noGrp="1"/>
          </p:cNvSpPr>
          <p:nvPr>
            <p:ph idx="1"/>
          </p:nvPr>
        </p:nvSpPr>
        <p:spPr>
          <a:xfrm>
            <a:off x="611188" y="1305530"/>
            <a:ext cx="7921625" cy="4557388"/>
          </a:xfrm>
        </p:spPr>
        <p:txBody>
          <a:bodyPr>
            <a:normAutofit fontScale="70000" lnSpcReduction="20000"/>
          </a:bodyPr>
          <a:lstStyle/>
          <a:p>
            <a:r>
              <a:rPr lang="en-US" sz="2900" b="1" dirty="0"/>
              <a:t>Consideration of  major safeguarding pillars in risk assessment process </a:t>
            </a:r>
          </a:p>
          <a:p>
            <a:r>
              <a:rPr lang="en-US" sz="2900" b="1" dirty="0"/>
              <a:t>Awareness </a:t>
            </a:r>
          </a:p>
          <a:p>
            <a:pPr marL="342900" indent="20638">
              <a:buFont typeface="Wingdings" panose="05000000000000000000" pitchFamily="2" charset="2"/>
              <a:buChar char="Ø"/>
            </a:pPr>
            <a:r>
              <a:rPr lang="en-US" sz="2000" dirty="0">
                <a:solidFill>
                  <a:schemeClr val="tx1"/>
                </a:solidFill>
              </a:rPr>
              <a:t>     </a:t>
            </a:r>
            <a:r>
              <a:rPr lang="en-US" sz="2600" dirty="0">
                <a:solidFill>
                  <a:schemeClr val="tx1"/>
                </a:solidFill>
              </a:rPr>
              <a:t>At different level  (e.g. Beneficiaries, partners , staffs etc.)  </a:t>
            </a:r>
          </a:p>
          <a:p>
            <a:r>
              <a:rPr lang="en-US" sz="2900" b="1" dirty="0"/>
              <a:t>Prevention </a:t>
            </a:r>
            <a:endParaRPr lang="en-US" sz="3200" dirty="0"/>
          </a:p>
          <a:p>
            <a:pPr marL="342900" indent="288925" fontAlgn="ctr">
              <a:buFont typeface="Wingdings" panose="05000000000000000000" pitchFamily="2" charset="2"/>
              <a:buChar char="Ø"/>
            </a:pPr>
            <a:r>
              <a:rPr lang="en-GB" sz="2000" dirty="0">
                <a:solidFill>
                  <a:schemeClr val="tx1"/>
                </a:solidFill>
              </a:rPr>
              <a:t> </a:t>
            </a:r>
            <a:r>
              <a:rPr lang="en-GB" sz="2600" dirty="0">
                <a:solidFill>
                  <a:schemeClr val="tx1"/>
                </a:solidFill>
              </a:rPr>
              <a:t>Policy </a:t>
            </a:r>
          </a:p>
          <a:p>
            <a:pPr marL="342900" indent="288925" fontAlgn="ctr">
              <a:buFont typeface="Wingdings" panose="05000000000000000000" pitchFamily="2" charset="2"/>
              <a:buChar char="Ø"/>
            </a:pPr>
            <a:r>
              <a:rPr lang="en-GB" sz="2600" dirty="0">
                <a:solidFill>
                  <a:schemeClr val="tx1"/>
                </a:solidFill>
              </a:rPr>
              <a:t> Code of conduct</a:t>
            </a:r>
          </a:p>
          <a:p>
            <a:pPr marL="342900" indent="288925" fontAlgn="ctr">
              <a:buFont typeface="Wingdings" panose="05000000000000000000" pitchFamily="2" charset="2"/>
              <a:buChar char="Ø"/>
            </a:pPr>
            <a:r>
              <a:rPr lang="en-GB" sz="2600" dirty="0">
                <a:solidFill>
                  <a:schemeClr val="tx1"/>
                </a:solidFill>
              </a:rPr>
              <a:t> Safe recruitment and personnel </a:t>
            </a:r>
          </a:p>
          <a:p>
            <a:pPr marL="342900" indent="288925" fontAlgn="ctr">
              <a:buFont typeface="Wingdings" panose="05000000000000000000" pitchFamily="2" charset="2"/>
              <a:buChar char="Ø"/>
            </a:pPr>
            <a:r>
              <a:rPr lang="en-GB" sz="2600" dirty="0">
                <a:solidFill>
                  <a:schemeClr val="tx1"/>
                </a:solidFill>
              </a:rPr>
              <a:t> Safe programing</a:t>
            </a:r>
          </a:p>
          <a:p>
            <a:pPr marL="342900" indent="288925" fontAlgn="ctr">
              <a:buFont typeface="Wingdings" panose="05000000000000000000" pitchFamily="2" charset="2"/>
              <a:buChar char="Ø"/>
            </a:pPr>
            <a:r>
              <a:rPr lang="en-GB" sz="2600" dirty="0">
                <a:solidFill>
                  <a:schemeClr val="tx1"/>
                </a:solidFill>
              </a:rPr>
              <a:t> Accountability and monitoring</a:t>
            </a:r>
            <a:endParaRPr lang="en-US" sz="2600" dirty="0">
              <a:solidFill>
                <a:schemeClr val="tx1"/>
              </a:solidFill>
            </a:endParaRPr>
          </a:p>
          <a:p>
            <a:pPr fontAlgn="ctr"/>
            <a:r>
              <a:rPr lang="en-GB" sz="2900" b="1" dirty="0"/>
              <a:t>Reporting</a:t>
            </a:r>
          </a:p>
          <a:p>
            <a:pPr marL="342900" indent="20638" fontAlgn="ctr">
              <a:buFont typeface="Wingdings" panose="05000000000000000000" pitchFamily="2" charset="2"/>
              <a:buChar char="Ø"/>
            </a:pPr>
            <a:r>
              <a:rPr lang="en-GB" sz="2000" b="1" dirty="0"/>
              <a:t>     </a:t>
            </a:r>
            <a:r>
              <a:rPr lang="en-GB" sz="2600" dirty="0">
                <a:solidFill>
                  <a:schemeClr val="tx1"/>
                </a:solidFill>
              </a:rPr>
              <a:t>Local</a:t>
            </a:r>
            <a:r>
              <a:rPr lang="en-GB" sz="2000" b="1" dirty="0"/>
              <a:t> </a:t>
            </a:r>
            <a:r>
              <a:rPr lang="en-GB" sz="2500" dirty="0">
                <a:solidFill>
                  <a:schemeClr val="tx1"/>
                </a:solidFill>
              </a:rPr>
              <a:t>reporting procedure       </a:t>
            </a:r>
          </a:p>
          <a:p>
            <a:pPr fontAlgn="ctr"/>
            <a:r>
              <a:rPr lang="en-US" sz="2900" b="1" dirty="0"/>
              <a:t>Response</a:t>
            </a:r>
            <a:endParaRPr lang="en-GB" sz="2900" b="1" dirty="0"/>
          </a:p>
          <a:p>
            <a:pPr marL="342900" indent="288925" fontAlgn="ctr">
              <a:buFont typeface="Wingdings" panose="05000000000000000000" pitchFamily="2" charset="2"/>
              <a:buChar char="Ø"/>
            </a:pPr>
            <a:r>
              <a:rPr lang="en-GB" sz="2000" dirty="0">
                <a:solidFill>
                  <a:schemeClr val="tx1"/>
                </a:solidFill>
              </a:rPr>
              <a:t> </a:t>
            </a:r>
            <a:r>
              <a:rPr lang="en-GB" sz="2600" dirty="0">
                <a:solidFill>
                  <a:schemeClr val="tx1"/>
                </a:solidFill>
              </a:rPr>
              <a:t>Implementation in local contexts</a:t>
            </a:r>
          </a:p>
          <a:p>
            <a:pPr marL="342900" indent="288925" fontAlgn="ctr">
              <a:buFont typeface="Wingdings" panose="05000000000000000000" pitchFamily="2" charset="2"/>
              <a:buChar char="Ø"/>
            </a:pPr>
            <a:r>
              <a:rPr lang="en-GB" sz="2600" dirty="0">
                <a:solidFill>
                  <a:schemeClr val="tx1"/>
                </a:solidFill>
              </a:rPr>
              <a:t> Referral </a:t>
            </a:r>
          </a:p>
          <a:p>
            <a:pPr marL="342900" indent="288925" fontAlgn="ctr">
              <a:buFont typeface="Wingdings" panose="05000000000000000000" pitchFamily="2" charset="2"/>
              <a:buChar char="Ø"/>
            </a:pPr>
            <a:r>
              <a:rPr lang="en-GB" sz="2600" dirty="0">
                <a:solidFill>
                  <a:schemeClr val="tx1"/>
                </a:solidFill>
              </a:rPr>
              <a:t> Investigation </a:t>
            </a:r>
          </a:p>
          <a:p>
            <a:pPr marL="342900" indent="288925" fontAlgn="ctr">
              <a:buFont typeface="Wingdings" panose="05000000000000000000" pitchFamily="2" charset="2"/>
              <a:buChar char="Ø"/>
            </a:pPr>
            <a:endParaRPr lang="en-GB" sz="2000" dirty="0">
              <a:solidFill>
                <a:schemeClr val="tx1"/>
              </a:solidFill>
            </a:endParaRPr>
          </a:p>
        </p:txBody>
      </p:sp>
    </p:spTree>
    <p:extLst>
      <p:ext uri="{BB962C8B-B14F-4D97-AF65-F5344CB8AC3E}">
        <p14:creationId xmlns:p14="http://schemas.microsoft.com/office/powerpoint/2010/main" val="23490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246" y="255600"/>
            <a:ext cx="8218488" cy="691200"/>
          </a:xfrm>
        </p:spPr>
        <p:txBody>
          <a:bodyPr/>
          <a:lstStyle/>
          <a:p>
            <a:r>
              <a:rPr lang="en-GB" dirty="0"/>
              <a:t>Overview of Simplified PSEAH Risk assessment tool </a:t>
            </a:r>
            <a:endParaRPr lang="en-US" dirty="0"/>
          </a:p>
        </p:txBody>
      </p:sp>
      <p:sp>
        <p:nvSpPr>
          <p:cNvPr id="2" name="Content Placeholder 1"/>
          <p:cNvSpPr>
            <a:spLocks noGrp="1"/>
          </p:cNvSpPr>
          <p:nvPr>
            <p:ph idx="1"/>
          </p:nvPr>
        </p:nvSpPr>
        <p:spPr>
          <a:xfrm>
            <a:off x="404737" y="1440000"/>
            <a:ext cx="4785827" cy="4417800"/>
          </a:xfrm>
        </p:spPr>
        <p:txBody>
          <a:bodyPr>
            <a:normAutofit/>
          </a:bodyPr>
          <a:lstStyle/>
          <a:p>
            <a:pPr lvl="0">
              <a:buClr>
                <a:srgbClr val="283A51"/>
              </a:buClr>
            </a:pPr>
            <a:r>
              <a:rPr lang="en-US" sz="1800" b="1" dirty="0">
                <a:solidFill>
                  <a:srgbClr val="178480"/>
                </a:solidFill>
              </a:rPr>
              <a:t>What is the purpose of the tool? </a:t>
            </a:r>
            <a:endParaRPr lang="en-US" sz="2000" b="1" dirty="0">
              <a:solidFill>
                <a:srgbClr val="178480"/>
              </a:solidFill>
            </a:endParaRPr>
          </a:p>
          <a:p>
            <a:pPr marL="631825" lvl="2" indent="-268288">
              <a:lnSpc>
                <a:spcPct val="150000"/>
              </a:lnSpc>
              <a:buClr>
                <a:srgbClr val="283A51"/>
              </a:buClr>
            </a:pPr>
            <a:r>
              <a:rPr lang="en-US" sz="1800" dirty="0"/>
              <a:t>Part of preventative measures for PSEAH violence </a:t>
            </a:r>
          </a:p>
          <a:p>
            <a:pPr marL="631825" lvl="2" indent="-268288">
              <a:lnSpc>
                <a:spcPct val="150000"/>
              </a:lnSpc>
              <a:buClr>
                <a:srgbClr val="283A51"/>
              </a:buClr>
            </a:pPr>
            <a:r>
              <a:rPr lang="en-US" sz="1800" dirty="0"/>
              <a:t>A simplified and user friendly tool that reflects local context</a:t>
            </a:r>
          </a:p>
          <a:p>
            <a:pPr marL="808038" lvl="3" indent="-268288">
              <a:lnSpc>
                <a:spcPct val="150000"/>
              </a:lnSpc>
              <a:buClr>
                <a:srgbClr val="283A51"/>
              </a:buClr>
            </a:pPr>
            <a:r>
              <a:rPr lang="en-US" sz="1800" dirty="0"/>
              <a:t>Risks are specific to Ethiopian context </a:t>
            </a:r>
          </a:p>
          <a:p>
            <a:pPr marL="808038" lvl="3" indent="-268288">
              <a:lnSpc>
                <a:spcPct val="150000"/>
              </a:lnSpc>
              <a:buClr>
                <a:srgbClr val="283A51"/>
              </a:buClr>
            </a:pPr>
            <a:r>
              <a:rPr lang="en-US" sz="1800" dirty="0"/>
              <a:t>Translated into local language </a:t>
            </a:r>
          </a:p>
          <a:p>
            <a:pPr marL="706437" lvl="2" indent="-342900">
              <a:lnSpc>
                <a:spcPct val="150000"/>
              </a:lnSpc>
              <a:buClr>
                <a:srgbClr val="283A51"/>
              </a:buClr>
            </a:pPr>
            <a:r>
              <a:rPr lang="en-US" sz="1800" dirty="0"/>
              <a:t>Provides the right recommendations for the possible mitigation strategy </a:t>
            </a:r>
          </a:p>
          <a:p>
            <a:pPr marL="363537" lvl="2" indent="0">
              <a:buClr>
                <a:srgbClr val="283A51"/>
              </a:buClr>
              <a:buNone/>
            </a:pPr>
            <a:r>
              <a:rPr lang="en-US" dirty="0"/>
              <a:t> </a:t>
            </a:r>
          </a:p>
          <a:p>
            <a:pPr marL="0" lvl="2" indent="0">
              <a:buNone/>
            </a:pPr>
            <a:endParaRPr lang="en-US" dirty="0"/>
          </a:p>
        </p:txBody>
      </p:sp>
      <p:sp>
        <p:nvSpPr>
          <p:cNvPr id="8" name="Hexagon 10" descr="Small child looking out from behind a gate.">
            <a:extLst>
              <a:ext uri="{FF2B5EF4-FFF2-40B4-BE49-F238E27FC236}">
                <a16:creationId xmlns:a16="http://schemas.microsoft.com/office/drawing/2014/main" id="{87E3EA1B-CB03-6C47-A1BF-5EA7F2638C5A}"/>
              </a:ext>
              <a:ext uri="{C183D7F6-B498-43B3-948B-1728B52AA6E4}">
                <adec:decorative xmlns:adec="http://schemas.microsoft.com/office/drawing/2017/decorative" val="0"/>
              </a:ext>
            </a:extLst>
          </p:cNvPr>
          <p:cNvSpPr>
            <a:spLocks noChangeAspect="1"/>
          </p:cNvSpPr>
          <p:nvPr/>
        </p:nvSpPr>
        <p:spPr>
          <a:xfrm rot="5400000">
            <a:off x="5239895" y="1585220"/>
            <a:ext cx="3421544" cy="317058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a:srcRect/>
            <a:stretch>
              <a:fillRect l="-69754" t="-1018" r="-4702" b="-1653"/>
            </a:stretch>
          </a:blipFill>
          <a:ln w="206375">
            <a:solidFill>
              <a:srgbClr val="54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Tree>
    <p:extLst>
      <p:ext uri="{BB962C8B-B14F-4D97-AF65-F5344CB8AC3E}">
        <p14:creationId xmlns:p14="http://schemas.microsoft.com/office/powerpoint/2010/main" val="243446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2758" y="458685"/>
            <a:ext cx="8218488" cy="553124"/>
          </a:xfrm>
        </p:spPr>
        <p:txBody>
          <a:bodyPr/>
          <a:lstStyle/>
          <a:p>
            <a:r>
              <a:rPr lang="en-GB" dirty="0"/>
              <a:t>Overview of Simplified PSEAH Risk assessment tool  </a:t>
            </a:r>
          </a:p>
        </p:txBody>
      </p:sp>
      <p:sp>
        <p:nvSpPr>
          <p:cNvPr id="5" name="Text Placeholder 4"/>
          <p:cNvSpPr>
            <a:spLocks noGrp="1"/>
          </p:cNvSpPr>
          <p:nvPr>
            <p:ph idx="1"/>
          </p:nvPr>
        </p:nvSpPr>
        <p:spPr>
          <a:xfrm>
            <a:off x="611190" y="1400823"/>
            <a:ext cx="7921625" cy="4057650"/>
          </a:xfrm>
        </p:spPr>
        <p:txBody>
          <a:bodyPr>
            <a:normAutofit/>
          </a:bodyPr>
          <a:lstStyle/>
          <a:p>
            <a:r>
              <a:rPr lang="en-US" sz="2000" b="1" dirty="0"/>
              <a:t>Where can we apply the risk assessment tool? </a:t>
            </a:r>
          </a:p>
          <a:p>
            <a:pPr marL="342900" indent="-342900">
              <a:buFont typeface="Wingdings" panose="05000000000000000000" pitchFamily="2" charset="2"/>
              <a:buChar char="ü"/>
            </a:pPr>
            <a:r>
              <a:rPr lang="en-US" dirty="0"/>
              <a:t>Projects/programme implementation contexts   </a:t>
            </a:r>
          </a:p>
          <a:p>
            <a:pPr marL="342900" indent="-342900">
              <a:buFont typeface="Wingdings" panose="05000000000000000000" pitchFamily="2" charset="2"/>
              <a:buChar char="ü"/>
            </a:pPr>
            <a:r>
              <a:rPr lang="en-US" dirty="0"/>
              <a:t>Operational contexts </a:t>
            </a:r>
          </a:p>
          <a:p>
            <a:pPr marL="342900" lvl="1" indent="-342900">
              <a:buFont typeface="Arial" panose="020B0604020202020204" pitchFamily="34" charset="0"/>
              <a:buChar char="•"/>
            </a:pPr>
            <a:r>
              <a:rPr lang="en-US" dirty="0"/>
              <a:t>Recruitment </a:t>
            </a:r>
          </a:p>
          <a:p>
            <a:pPr marL="342900" lvl="1" indent="-342900">
              <a:buFont typeface="Arial" panose="020B0604020202020204" pitchFamily="34" charset="0"/>
              <a:buChar char="•"/>
            </a:pPr>
            <a:r>
              <a:rPr lang="en-US" dirty="0"/>
              <a:t>Logistics (overall supply chain process) </a:t>
            </a:r>
          </a:p>
          <a:p>
            <a:pPr marL="342900" lvl="1" indent="-342900">
              <a:buFont typeface="Arial" panose="020B0604020202020204" pitchFamily="34" charset="0"/>
              <a:buChar char="•"/>
            </a:pPr>
            <a:r>
              <a:rPr lang="en-US" dirty="0"/>
              <a:t>Financial management and support functions </a:t>
            </a:r>
          </a:p>
          <a:p>
            <a:pPr marL="342900" indent="-342900">
              <a:buFont typeface="Wingdings" panose="05000000000000000000" pitchFamily="2" charset="2"/>
              <a:buChar char="ü"/>
            </a:pPr>
            <a:r>
              <a:rPr lang="en-US" dirty="0"/>
              <a:t>Partnerships </a:t>
            </a:r>
          </a:p>
          <a:p>
            <a:pPr marL="342900" lvl="1" indent="-342900">
              <a:buFont typeface="Arial" panose="020B0604020202020204" pitchFamily="34" charset="0"/>
              <a:buChar char="•"/>
            </a:pPr>
            <a:r>
              <a:rPr lang="en-US" dirty="0"/>
              <a:t>Pre and post sub-granting</a:t>
            </a:r>
          </a:p>
        </p:txBody>
      </p:sp>
    </p:spTree>
    <p:extLst>
      <p:ext uri="{BB962C8B-B14F-4D97-AF65-F5344CB8AC3E}">
        <p14:creationId xmlns:p14="http://schemas.microsoft.com/office/powerpoint/2010/main" val="3739144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9" y="528702"/>
            <a:ext cx="8218488" cy="553124"/>
          </a:xfrm>
        </p:spPr>
        <p:txBody>
          <a:bodyPr/>
          <a:lstStyle/>
          <a:p>
            <a:r>
              <a:rPr lang="en-GB" dirty="0"/>
              <a:t>Overview of Simplified PSEAH Risk assessment tool  </a:t>
            </a:r>
          </a:p>
        </p:txBody>
      </p:sp>
      <p:sp>
        <p:nvSpPr>
          <p:cNvPr id="5" name="Text Placeholder 4"/>
          <p:cNvSpPr>
            <a:spLocks noGrp="1"/>
          </p:cNvSpPr>
          <p:nvPr>
            <p:ph idx="1"/>
          </p:nvPr>
        </p:nvSpPr>
        <p:spPr>
          <a:xfrm>
            <a:off x="611189" y="1306470"/>
            <a:ext cx="7921625" cy="898579"/>
          </a:xfrm>
        </p:spPr>
        <p:txBody>
          <a:bodyPr/>
          <a:lstStyle/>
          <a:p>
            <a:r>
              <a:rPr lang="en-US" sz="2000" b="1" dirty="0"/>
              <a:t>When can we apply the risk assessment tool? </a:t>
            </a:r>
          </a:p>
          <a:p>
            <a:r>
              <a:rPr lang="en-US" sz="2000" b="1" dirty="0"/>
              <a:t>   </a:t>
            </a:r>
          </a:p>
          <a:p>
            <a:pPr marL="901700" lvl="2" indent="0">
              <a:buNone/>
            </a:pPr>
            <a:endParaRPr lang="en-US" dirty="0"/>
          </a:p>
        </p:txBody>
      </p:sp>
      <p:graphicFrame>
        <p:nvGraphicFramePr>
          <p:cNvPr id="3" name="Diagram 2"/>
          <p:cNvGraphicFramePr/>
          <p:nvPr>
            <p:extLst>
              <p:ext uri="{D42A27DB-BD31-4B8C-83A1-F6EECF244321}">
                <p14:modId xmlns:p14="http://schemas.microsoft.com/office/powerpoint/2010/main" val="1575634417"/>
              </p:ext>
            </p:extLst>
          </p:nvPr>
        </p:nvGraphicFramePr>
        <p:xfrm>
          <a:off x="611190" y="1755759"/>
          <a:ext cx="7739951" cy="3185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86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246" y="255600"/>
            <a:ext cx="8218488" cy="691200"/>
          </a:xfrm>
        </p:spPr>
        <p:txBody>
          <a:bodyPr/>
          <a:lstStyle/>
          <a:p>
            <a:r>
              <a:rPr lang="en-US" dirty="0"/>
              <a:t>Key Contents of PSEAH risk assessment tool </a:t>
            </a:r>
          </a:p>
        </p:txBody>
      </p:sp>
      <p:sp>
        <p:nvSpPr>
          <p:cNvPr id="2" name="Content Placeholder 1"/>
          <p:cNvSpPr>
            <a:spLocks noGrp="1"/>
          </p:cNvSpPr>
          <p:nvPr>
            <p:ph idx="1"/>
          </p:nvPr>
        </p:nvSpPr>
        <p:spPr>
          <a:xfrm>
            <a:off x="619200" y="1459738"/>
            <a:ext cx="4584767" cy="5398262"/>
          </a:xfrm>
        </p:spPr>
        <p:txBody>
          <a:bodyPr>
            <a:normAutofit fontScale="85000" lnSpcReduction="20000"/>
          </a:bodyPr>
          <a:lstStyle/>
          <a:p>
            <a:pPr marL="0" lvl="2" indent="0">
              <a:buNone/>
            </a:pPr>
            <a:r>
              <a:rPr lang="en-US" sz="2800" b="1" dirty="0">
                <a:solidFill>
                  <a:schemeClr val="accent5"/>
                </a:solidFill>
              </a:rPr>
              <a:t>Three Major sections </a:t>
            </a:r>
          </a:p>
          <a:p>
            <a:pPr marL="0" lvl="2" indent="0">
              <a:buNone/>
            </a:pPr>
            <a:endParaRPr lang="en-US" sz="2200" b="1" dirty="0"/>
          </a:p>
          <a:p>
            <a:pPr marL="457200" lvl="2" indent="-457200">
              <a:buFont typeface="+mj-lt"/>
              <a:buAutoNum type="arabicPeriod"/>
            </a:pPr>
            <a:r>
              <a:rPr lang="en-US" sz="2200" b="1" dirty="0"/>
              <a:t>Background information </a:t>
            </a:r>
          </a:p>
          <a:p>
            <a:pPr lvl="4"/>
            <a:r>
              <a:rPr lang="en-US" sz="2200" dirty="0"/>
              <a:t>Brief definition of PSEA </a:t>
            </a:r>
          </a:p>
          <a:p>
            <a:pPr lvl="4"/>
            <a:r>
              <a:rPr lang="en-US" sz="2200" dirty="0"/>
              <a:t>Purpose and application of the tool </a:t>
            </a:r>
          </a:p>
          <a:p>
            <a:pPr lvl="4"/>
            <a:r>
              <a:rPr lang="en-US" sz="2200" dirty="0"/>
              <a:t>Guide on how to use the tool  </a:t>
            </a:r>
          </a:p>
          <a:p>
            <a:pPr marL="457200" lvl="2" indent="-457200">
              <a:buFont typeface="+mj-lt"/>
              <a:buAutoNum type="arabicPeriod"/>
            </a:pPr>
            <a:r>
              <a:rPr lang="en-US" sz="2200" b="1" dirty="0"/>
              <a:t>The main risk assessment</a:t>
            </a:r>
          </a:p>
          <a:p>
            <a:pPr lvl="4"/>
            <a:r>
              <a:rPr lang="en-US" sz="2200" dirty="0"/>
              <a:t>Possible risks in line with category of expectation and considering local context</a:t>
            </a:r>
          </a:p>
          <a:p>
            <a:pPr lvl="4"/>
            <a:r>
              <a:rPr lang="en-US" sz="2200" dirty="0"/>
              <a:t>Means of Verification for the risk status </a:t>
            </a:r>
          </a:p>
          <a:p>
            <a:pPr lvl="4"/>
            <a:r>
              <a:rPr lang="en-US" sz="2200" dirty="0"/>
              <a:t>Proposed /planned mitigation measures </a:t>
            </a:r>
          </a:p>
          <a:p>
            <a:pPr lvl="4"/>
            <a:r>
              <a:rPr lang="en-US" sz="2200" dirty="0"/>
              <a:t>Identification of  ultimate risk owner </a:t>
            </a:r>
          </a:p>
          <a:p>
            <a:pPr marL="457200" lvl="2" indent="-457200">
              <a:buFont typeface="+mj-lt"/>
              <a:buAutoNum type="arabicPeriod"/>
            </a:pPr>
            <a:r>
              <a:rPr lang="en-US" sz="2200" b="1" dirty="0"/>
              <a:t>Summary of rating on the risk status </a:t>
            </a:r>
          </a:p>
          <a:p>
            <a:pPr marL="0" lvl="2" indent="0">
              <a:buNone/>
            </a:pPr>
            <a:r>
              <a:rPr lang="en-US" sz="2200" dirty="0"/>
              <a:t>        </a:t>
            </a:r>
          </a:p>
          <a:p>
            <a:pPr marL="0" lvl="2" indent="0">
              <a:buNone/>
            </a:pPr>
            <a:r>
              <a:rPr lang="en-US" sz="1900" dirty="0"/>
              <a:t>            </a:t>
            </a:r>
          </a:p>
          <a:p>
            <a:pPr marL="0" lvl="2" indent="0">
              <a:buNone/>
            </a:pPr>
            <a:r>
              <a:rPr lang="en-US" dirty="0"/>
              <a:t>       </a:t>
            </a:r>
          </a:p>
        </p:txBody>
      </p:sp>
      <p:sp>
        <p:nvSpPr>
          <p:cNvPr id="8" name="Hexagon 10" descr="Small child looking out from behind a gate.">
            <a:extLst>
              <a:ext uri="{FF2B5EF4-FFF2-40B4-BE49-F238E27FC236}">
                <a16:creationId xmlns:a16="http://schemas.microsoft.com/office/drawing/2014/main" id="{87E3EA1B-CB03-6C47-A1BF-5EA7F2638C5A}"/>
              </a:ext>
              <a:ext uri="{C183D7F6-B498-43B3-948B-1728B52AA6E4}">
                <adec:decorative xmlns:adec="http://schemas.microsoft.com/office/drawing/2017/decorative" val="0"/>
              </a:ext>
            </a:extLst>
          </p:cNvPr>
          <p:cNvSpPr>
            <a:spLocks noChangeAspect="1"/>
          </p:cNvSpPr>
          <p:nvPr/>
        </p:nvSpPr>
        <p:spPr>
          <a:xfrm rot="5400000">
            <a:off x="5106880"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a:srcRect/>
            <a:stretch>
              <a:fillRect l="-19843" t="-635" r="-12877" b="551"/>
            </a:stretch>
          </a:blipFill>
          <a:ln w="2063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Tree>
    <p:extLst>
      <p:ext uri="{BB962C8B-B14F-4D97-AF65-F5344CB8AC3E}">
        <p14:creationId xmlns:p14="http://schemas.microsoft.com/office/powerpoint/2010/main" val="2099978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246" y="254000"/>
            <a:ext cx="7243200" cy="691200"/>
          </a:xfrm>
        </p:spPr>
        <p:txBody>
          <a:bodyPr/>
          <a:lstStyle/>
          <a:p>
            <a:r>
              <a:rPr lang="en-US" dirty="0"/>
              <a:t>Key Contents of PSEAH risk assessment tool </a:t>
            </a:r>
          </a:p>
        </p:txBody>
      </p:sp>
      <p:graphicFrame>
        <p:nvGraphicFramePr>
          <p:cNvPr id="2" name="Table 1"/>
          <p:cNvGraphicFramePr>
            <a:graphicFrameLocks noGrp="1"/>
          </p:cNvGraphicFramePr>
          <p:nvPr/>
        </p:nvGraphicFramePr>
        <p:xfrm>
          <a:off x="228600" y="1411943"/>
          <a:ext cx="8686799" cy="4374803"/>
        </p:xfrm>
        <a:graphic>
          <a:graphicData uri="http://schemas.openxmlformats.org/drawingml/2006/table">
            <a:tbl>
              <a:tblPr firstRow="1" firstCol="1" bandRow="1"/>
              <a:tblGrid>
                <a:gridCol w="870135">
                  <a:extLst>
                    <a:ext uri="{9D8B030D-6E8A-4147-A177-3AD203B41FA5}">
                      <a16:colId xmlns:a16="http://schemas.microsoft.com/office/drawing/2014/main" val="20000"/>
                    </a:ext>
                  </a:extLst>
                </a:gridCol>
                <a:gridCol w="1160371">
                  <a:extLst>
                    <a:ext uri="{9D8B030D-6E8A-4147-A177-3AD203B41FA5}">
                      <a16:colId xmlns:a16="http://schemas.microsoft.com/office/drawing/2014/main" val="20001"/>
                    </a:ext>
                  </a:extLst>
                </a:gridCol>
                <a:gridCol w="1089212">
                  <a:extLst>
                    <a:ext uri="{9D8B030D-6E8A-4147-A177-3AD203B41FA5}">
                      <a16:colId xmlns:a16="http://schemas.microsoft.com/office/drawing/2014/main" val="20002"/>
                    </a:ext>
                  </a:extLst>
                </a:gridCol>
                <a:gridCol w="700894">
                  <a:extLst>
                    <a:ext uri="{9D8B030D-6E8A-4147-A177-3AD203B41FA5}">
                      <a16:colId xmlns:a16="http://schemas.microsoft.com/office/drawing/2014/main" val="20003"/>
                    </a:ext>
                  </a:extLst>
                </a:gridCol>
                <a:gridCol w="769081">
                  <a:extLst>
                    <a:ext uri="{9D8B030D-6E8A-4147-A177-3AD203B41FA5}">
                      <a16:colId xmlns:a16="http://schemas.microsoft.com/office/drawing/2014/main" val="20004"/>
                    </a:ext>
                  </a:extLst>
                </a:gridCol>
                <a:gridCol w="587298">
                  <a:extLst>
                    <a:ext uri="{9D8B030D-6E8A-4147-A177-3AD203B41FA5}">
                      <a16:colId xmlns:a16="http://schemas.microsoft.com/office/drawing/2014/main" val="20005"/>
                    </a:ext>
                  </a:extLst>
                </a:gridCol>
                <a:gridCol w="1048748">
                  <a:extLst>
                    <a:ext uri="{9D8B030D-6E8A-4147-A177-3AD203B41FA5}">
                      <a16:colId xmlns:a16="http://schemas.microsoft.com/office/drawing/2014/main" val="20006"/>
                    </a:ext>
                  </a:extLst>
                </a:gridCol>
                <a:gridCol w="1314430">
                  <a:extLst>
                    <a:ext uri="{9D8B030D-6E8A-4147-A177-3AD203B41FA5}">
                      <a16:colId xmlns:a16="http://schemas.microsoft.com/office/drawing/2014/main" val="20007"/>
                    </a:ext>
                  </a:extLst>
                </a:gridCol>
                <a:gridCol w="1146630">
                  <a:extLst>
                    <a:ext uri="{9D8B030D-6E8A-4147-A177-3AD203B41FA5}">
                      <a16:colId xmlns:a16="http://schemas.microsoft.com/office/drawing/2014/main" val="20008"/>
                    </a:ext>
                  </a:extLst>
                </a:gridCol>
              </a:tblGrid>
              <a:tr h="2041870">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Possible risks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Category</a:t>
                      </a:r>
                      <a:r>
                        <a:rPr lang="en-US" sz="1400" b="1" baseline="0" dirty="0">
                          <a:effectLst/>
                          <a:latin typeface="Calibri" panose="020F0502020204030204" pitchFamily="34" charset="0"/>
                          <a:ea typeface="Times New Roman" panose="02020603050405020304" pitchFamily="18" charset="0"/>
                          <a:cs typeface="Calibri" panose="020F0502020204030204" pitchFamily="34" charset="0"/>
                        </a:rPr>
                        <a:t> of safeguarding expectation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Description of expectation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Not at all (0)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Partially 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Fully       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Comment on how you meet the indicator and  attach evidence (Means of Verification</a:t>
                      </a:r>
                      <a:r>
                        <a:rPr lang="en-US" sz="1400" b="1" baseline="0" dirty="0">
                          <a:effectLst/>
                          <a:latin typeface="Calibri" panose="020F0502020204030204" pitchFamily="34" charset="0"/>
                          <a:ea typeface="Times New Roman" panose="02020603050405020304" pitchFamily="18"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Planned remedial/mitigation  measures  (for those expectation under the status of ‘ Not at all ’ &amp; ‘ Partially ’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Risk Owner </a:t>
                      </a:r>
                      <a:br>
                        <a:rPr lang="en-US" sz="1400" b="1" dirty="0">
                          <a:effectLst/>
                          <a:latin typeface="Calibri" panose="020F0502020204030204" pitchFamily="34" charset="0"/>
                          <a:ea typeface="Times New Roman" panose="02020603050405020304" pitchFamily="18" charset="0"/>
                          <a:cs typeface="Calibri" panose="020F0502020204030204" pitchFamily="34" charset="0"/>
                        </a:rPr>
                      </a:br>
                      <a:r>
                        <a:rPr lang="en-US" sz="1400" b="1" dirty="0">
                          <a:effectLst/>
                          <a:latin typeface="Calibri" panose="020F0502020204030204" pitchFamily="34" charset="0"/>
                          <a:ea typeface="Times New Roman" panose="02020603050405020304" pitchFamily="18" charset="0"/>
                          <a:cs typeface="Calibri" panose="020F0502020204030204" pitchFamily="34" charset="0"/>
                        </a:rPr>
                        <a:t>(</a:t>
                      </a: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eg</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Project Manager, HR personnel, MEAL personnel etc.)  </a:t>
                      </a:r>
                      <a:br>
                        <a:rPr lang="en-US" sz="1400" b="1" dirty="0">
                          <a:effectLst/>
                          <a:latin typeface="Calibri" panose="020F0502020204030204" pitchFamily="34" charset="0"/>
                          <a:ea typeface="Times New Roman" panose="02020603050405020304" pitchFamily="18" charset="0"/>
                          <a:cs typeface="Calibri" panose="020F0502020204030204" pitchFamily="34" charset="0"/>
                        </a:rPr>
                      </a:b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7762">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Awareness </a:t>
                      </a: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13037">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Prevention &amp;</a:t>
                      </a:r>
                      <a:r>
                        <a:rPr lang="en-GB" sz="1100" b="1" kern="1200" baseline="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Safe programming </a:t>
                      </a:r>
                      <a:endParaRPr lang="en-GB"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63186">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US" sz="1100" b="1" dirty="0">
                          <a:effectLst/>
                          <a:latin typeface="Calibri" panose="020F0502020204030204" pitchFamily="34" charset="0"/>
                          <a:ea typeface="Times New Roman" panose="02020603050405020304" pitchFamily="18" charset="0"/>
                          <a:cs typeface="Calibri" panose="020F0502020204030204" pitchFamily="34" charset="0"/>
                        </a:rPr>
                        <a:t>Reporting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26372">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b="1"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Responding </a:t>
                      </a: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8091" marR="5809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98113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9200" y="390072"/>
            <a:ext cx="8218488" cy="553124"/>
          </a:xfrm>
        </p:spPr>
        <p:txBody>
          <a:bodyPr/>
          <a:lstStyle/>
          <a:p>
            <a:r>
              <a:rPr lang="en-US" dirty="0"/>
              <a:t>Key Contents of PSEAH risk assessment tool </a:t>
            </a:r>
            <a:endParaRPr lang="en-GB" dirty="0"/>
          </a:p>
        </p:txBody>
      </p:sp>
      <p:sp>
        <p:nvSpPr>
          <p:cNvPr id="5" name="Text Placeholder 4"/>
          <p:cNvSpPr>
            <a:spLocks noGrp="1"/>
          </p:cNvSpPr>
          <p:nvPr>
            <p:ph idx="1"/>
          </p:nvPr>
        </p:nvSpPr>
        <p:spPr>
          <a:xfrm>
            <a:off x="611190" y="1561024"/>
            <a:ext cx="7921625" cy="4057650"/>
          </a:xfrm>
        </p:spPr>
        <p:txBody>
          <a:bodyPr/>
          <a:lstStyle/>
          <a:p>
            <a:r>
              <a:rPr lang="en-US" sz="2000" b="1" dirty="0"/>
              <a:t>Risk rating summary </a:t>
            </a:r>
          </a:p>
          <a:p>
            <a:r>
              <a:rPr lang="en-US" sz="2000" b="1" dirty="0"/>
              <a:t>   </a:t>
            </a:r>
          </a:p>
        </p:txBody>
      </p:sp>
      <p:graphicFrame>
        <p:nvGraphicFramePr>
          <p:cNvPr id="3" name="Table 2"/>
          <p:cNvGraphicFramePr>
            <a:graphicFrameLocks noGrp="1"/>
          </p:cNvGraphicFramePr>
          <p:nvPr/>
        </p:nvGraphicFramePr>
        <p:xfrm>
          <a:off x="619200" y="2174955"/>
          <a:ext cx="5190565" cy="1659535"/>
        </p:xfrm>
        <a:graphic>
          <a:graphicData uri="http://schemas.openxmlformats.org/drawingml/2006/table">
            <a:tbl>
              <a:tblPr firstRow="1" firstCol="1" bandRow="1"/>
              <a:tblGrid>
                <a:gridCol w="5190565">
                  <a:extLst>
                    <a:ext uri="{9D8B030D-6E8A-4147-A177-3AD203B41FA5}">
                      <a16:colId xmlns:a16="http://schemas.microsoft.com/office/drawing/2014/main" val="20000"/>
                    </a:ext>
                  </a:extLst>
                </a:gridCol>
              </a:tblGrid>
              <a:tr h="232386">
                <a:tc>
                  <a:txBody>
                    <a:bodyPr/>
                    <a:lstStyle/>
                    <a:p>
                      <a:pPr>
                        <a:lnSpc>
                          <a:spcPct val="107000"/>
                        </a:lnSpc>
                        <a:spcAft>
                          <a:spcPts val="0"/>
                        </a:spcAft>
                      </a:pPr>
                      <a:r>
                        <a:rPr lang="en-US"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Total Score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extLst>
                  <a:ext uri="{0D108BD9-81ED-4DB2-BD59-A6C34878D82A}">
                    <a16:rowId xmlns:a16="http://schemas.microsoft.com/office/drawing/2014/main" val="10000"/>
                  </a:ext>
                </a:extLst>
              </a:tr>
              <a:tr h="277525">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5097">
                <a:tc>
                  <a:txBody>
                    <a:bodyPr/>
                    <a:lstStyle/>
                    <a:p>
                      <a:pPr>
                        <a:lnSpc>
                          <a:spcPct val="107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High Risk = Score 1- 7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2"/>
                  </a:ext>
                </a:extLst>
              </a:tr>
              <a:tr h="362515">
                <a:tc>
                  <a:txBody>
                    <a:bodyPr/>
                    <a:lstStyle/>
                    <a:p>
                      <a:pPr>
                        <a:lnSpc>
                          <a:spcPct val="107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Medium Risk = Score 8- 15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85097">
                <a:tc>
                  <a:txBody>
                    <a:bodyPr/>
                    <a:lstStyle/>
                    <a:p>
                      <a:pPr>
                        <a:lnSpc>
                          <a:spcPct val="107000"/>
                        </a:lnSpc>
                        <a:spcAft>
                          <a:spcPts val="0"/>
                        </a:spcAft>
                      </a:pPr>
                      <a:r>
                        <a:rPr lang="en-US"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Low Risk = Scores 16-20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1621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C347F-8FE6-3D41-9B10-4CDA80B573EA}"/>
              </a:ext>
            </a:extLst>
          </p:cNvPr>
          <p:cNvSpPr>
            <a:spLocks noGrp="1"/>
          </p:cNvSpPr>
          <p:nvPr>
            <p:ph type="ctrTitle"/>
          </p:nvPr>
        </p:nvSpPr>
        <p:spPr>
          <a:xfrm>
            <a:off x="611189" y="549275"/>
            <a:ext cx="7921625" cy="1917088"/>
          </a:xfrm>
        </p:spPr>
        <p:txBody>
          <a:bodyPr>
            <a:normAutofit/>
          </a:bodyPr>
          <a:lstStyle/>
          <a:p>
            <a:r>
              <a:rPr lang="en-US" dirty="0"/>
              <a:t>Risks, Risk Factors, Impacts and Implications, Mitigations </a:t>
            </a:r>
            <a:br>
              <a:rPr lang="en-US" dirty="0"/>
            </a:br>
            <a:endParaRPr lang="en-US" dirty="0"/>
          </a:p>
        </p:txBody>
      </p:sp>
    </p:spTree>
    <p:extLst>
      <p:ext uri="{BB962C8B-B14F-4D97-AF65-F5344CB8AC3E}">
        <p14:creationId xmlns:p14="http://schemas.microsoft.com/office/powerpoint/2010/main" val="129961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2758" y="249728"/>
            <a:ext cx="8218488" cy="553124"/>
          </a:xfrm>
        </p:spPr>
        <p:txBody>
          <a:bodyPr/>
          <a:lstStyle/>
          <a:p>
            <a:r>
              <a:rPr lang="en-US" dirty="0"/>
              <a:t>  Key Contents of PSEA risk assessment tool </a:t>
            </a:r>
            <a:endParaRPr lang="en-GB" dirty="0"/>
          </a:p>
        </p:txBody>
      </p:sp>
      <p:sp>
        <p:nvSpPr>
          <p:cNvPr id="5" name="Text Placeholder 4"/>
          <p:cNvSpPr>
            <a:spLocks noGrp="1"/>
          </p:cNvSpPr>
          <p:nvPr>
            <p:ph idx="1"/>
          </p:nvPr>
        </p:nvSpPr>
        <p:spPr>
          <a:xfrm>
            <a:off x="611189" y="1575636"/>
            <a:ext cx="7921625" cy="4057650"/>
          </a:xfrm>
        </p:spPr>
        <p:txBody>
          <a:bodyPr>
            <a:normAutofit lnSpcReduction="10000"/>
          </a:bodyPr>
          <a:lstStyle/>
          <a:p>
            <a:r>
              <a:rPr lang="en-US" b="1" dirty="0"/>
              <a:t>Checklist for required components in Safeguarding Policy </a:t>
            </a:r>
          </a:p>
          <a:p>
            <a:endParaRPr lang="en-US" sz="2000" b="1" dirty="0"/>
          </a:p>
          <a:p>
            <a:pPr marL="342900" indent="-342900">
              <a:buFont typeface="Arial" panose="020B0604020202020204" pitchFamily="34" charset="0"/>
              <a:buChar char="•"/>
            </a:pPr>
            <a:r>
              <a:rPr lang="en-US" sz="2000" dirty="0">
                <a:solidFill>
                  <a:schemeClr val="tx1"/>
                </a:solidFill>
              </a:rPr>
              <a:t>Include a definition of what it covers, e.g. PSEAH</a:t>
            </a:r>
          </a:p>
          <a:p>
            <a:pPr marL="342900" indent="-342900">
              <a:buFont typeface="Arial" panose="020B0604020202020204" pitchFamily="34" charset="0"/>
              <a:buChar char="•"/>
            </a:pPr>
            <a:r>
              <a:rPr lang="en-US" sz="2000" dirty="0">
                <a:solidFill>
                  <a:schemeClr val="tx1"/>
                </a:solidFill>
              </a:rPr>
              <a:t>Explain who is covered by the policy (scope)</a:t>
            </a:r>
          </a:p>
          <a:p>
            <a:pPr marL="342900" indent="-342900">
              <a:buFont typeface="Arial" panose="020B0604020202020204" pitchFamily="34" charset="0"/>
              <a:buChar char="•"/>
            </a:pPr>
            <a:r>
              <a:rPr lang="en-US" sz="2000" dirty="0">
                <a:solidFill>
                  <a:schemeClr val="tx1"/>
                </a:solidFill>
              </a:rPr>
              <a:t>Organization’s zero tolerance policy for staff, volunteers, partners and contractors </a:t>
            </a:r>
          </a:p>
          <a:p>
            <a:pPr marL="342900" indent="-342900">
              <a:buFont typeface="Arial" panose="020B0604020202020204" pitchFamily="34" charset="0"/>
              <a:buChar char="•"/>
            </a:pPr>
            <a:r>
              <a:rPr lang="en-US" sz="2000" dirty="0">
                <a:solidFill>
                  <a:schemeClr val="tx1"/>
                </a:solidFill>
              </a:rPr>
              <a:t>Outline the responsibilities of the organization</a:t>
            </a:r>
          </a:p>
          <a:p>
            <a:pPr marL="342900" indent="-342900">
              <a:buFont typeface="Arial" panose="020B0604020202020204" pitchFamily="34" charset="0"/>
              <a:buChar char="•"/>
            </a:pPr>
            <a:r>
              <a:rPr lang="en-US" sz="2000" dirty="0">
                <a:solidFill>
                  <a:schemeClr val="tx1"/>
                </a:solidFill>
              </a:rPr>
              <a:t>Outline the responsibilities of staff </a:t>
            </a:r>
          </a:p>
          <a:p>
            <a:endParaRPr lang="en-US" sz="2000" dirty="0">
              <a:solidFill>
                <a:schemeClr val="tx1"/>
              </a:solidFill>
            </a:endParaRPr>
          </a:p>
          <a:p>
            <a:endParaRPr lang="en-US" sz="2000" dirty="0"/>
          </a:p>
          <a:p>
            <a:r>
              <a:rPr lang="en-US" sz="2000" b="1" dirty="0"/>
              <a:t>  </a:t>
            </a:r>
          </a:p>
        </p:txBody>
      </p:sp>
    </p:spTree>
    <p:extLst>
      <p:ext uri="{BB962C8B-B14F-4D97-AF65-F5344CB8AC3E}">
        <p14:creationId xmlns:p14="http://schemas.microsoft.com/office/powerpoint/2010/main" val="3120017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2758" y="249728"/>
            <a:ext cx="8218488" cy="553124"/>
          </a:xfrm>
        </p:spPr>
        <p:txBody>
          <a:bodyPr/>
          <a:lstStyle/>
          <a:p>
            <a:r>
              <a:rPr lang="en-US" dirty="0"/>
              <a:t>  Key Contents of PSEA risk assessment tool </a:t>
            </a:r>
            <a:endParaRPr lang="en-GB" dirty="0"/>
          </a:p>
        </p:txBody>
      </p:sp>
      <p:sp>
        <p:nvSpPr>
          <p:cNvPr id="5" name="Text Placeholder 4"/>
          <p:cNvSpPr>
            <a:spLocks noGrp="1"/>
          </p:cNvSpPr>
          <p:nvPr>
            <p:ph idx="1"/>
          </p:nvPr>
        </p:nvSpPr>
        <p:spPr>
          <a:xfrm>
            <a:off x="611189" y="1575636"/>
            <a:ext cx="7921625" cy="4166258"/>
          </a:xfrm>
        </p:spPr>
        <p:txBody>
          <a:bodyPr>
            <a:normAutofit/>
          </a:bodyPr>
          <a:lstStyle/>
          <a:p>
            <a:r>
              <a:rPr lang="en-US" b="1" dirty="0"/>
              <a:t>Checklist for required components in Safeguarding Policy </a:t>
            </a:r>
          </a:p>
          <a:p>
            <a:endParaRPr lang="en-US" sz="2000" b="1" dirty="0"/>
          </a:p>
          <a:p>
            <a:pPr marL="342900" indent="-342900">
              <a:buFont typeface="Arial" panose="020B0604020202020204" pitchFamily="34" charset="0"/>
              <a:buChar char="•"/>
            </a:pPr>
            <a:r>
              <a:rPr lang="en-US" sz="2000" dirty="0">
                <a:solidFill>
                  <a:schemeClr val="tx1"/>
                </a:solidFill>
              </a:rPr>
              <a:t>Clearly state what conducts are prohibited  </a:t>
            </a:r>
          </a:p>
          <a:p>
            <a:pPr marL="342900" indent="-342900">
              <a:buFont typeface="Arial" panose="020B0604020202020204" pitchFamily="34" charset="0"/>
              <a:buChar char="•"/>
            </a:pPr>
            <a:r>
              <a:rPr lang="en-US" sz="2000" dirty="0">
                <a:solidFill>
                  <a:schemeClr val="tx1"/>
                </a:solidFill>
              </a:rPr>
              <a:t>Linking with whistleblower procedure</a:t>
            </a:r>
          </a:p>
          <a:p>
            <a:pPr marL="342900" indent="-342900">
              <a:buFont typeface="Arial" panose="020B0604020202020204" pitchFamily="34" charset="0"/>
              <a:buChar char="•"/>
            </a:pPr>
            <a:r>
              <a:rPr lang="en-US" sz="2000" dirty="0">
                <a:solidFill>
                  <a:schemeClr val="tx1"/>
                </a:solidFill>
              </a:rPr>
              <a:t>Include additional guidelines on behavior with children</a:t>
            </a:r>
          </a:p>
          <a:p>
            <a:pPr marL="342900" indent="-342900">
              <a:buFont typeface="Arial" panose="020B0604020202020204" pitchFamily="34" charset="0"/>
              <a:buChar char="•"/>
            </a:pPr>
            <a:r>
              <a:rPr lang="en-US" sz="2000" dirty="0">
                <a:solidFill>
                  <a:schemeClr val="tx1"/>
                </a:solidFill>
              </a:rPr>
              <a:t>Listing of vulnerable peoples and level of contact with program staffs </a:t>
            </a:r>
          </a:p>
        </p:txBody>
      </p:sp>
    </p:spTree>
    <p:extLst>
      <p:ext uri="{BB962C8B-B14F-4D97-AF65-F5344CB8AC3E}">
        <p14:creationId xmlns:p14="http://schemas.microsoft.com/office/powerpoint/2010/main" val="655598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31228-0443-974E-8109-6AA2F7B44093}"/>
              </a:ext>
            </a:extLst>
          </p:cNvPr>
          <p:cNvSpPr>
            <a:spLocks noGrp="1"/>
          </p:cNvSpPr>
          <p:nvPr>
            <p:ph type="ctrTitle"/>
          </p:nvPr>
        </p:nvSpPr>
        <p:spPr/>
        <p:txBody>
          <a:bodyPr/>
          <a:lstStyle/>
          <a:p>
            <a:r>
              <a:rPr lang="en-US" dirty="0"/>
              <a:t>For more information: Contact</a:t>
            </a:r>
          </a:p>
        </p:txBody>
      </p:sp>
      <p:sp>
        <p:nvSpPr>
          <p:cNvPr id="3" name="Text Placeholder 12">
            <a:extLst>
              <a:ext uri="{FF2B5EF4-FFF2-40B4-BE49-F238E27FC236}">
                <a16:creationId xmlns:a16="http://schemas.microsoft.com/office/drawing/2014/main" id="{67A3048B-E1A3-274B-9480-C39ACC16FD22}"/>
              </a:ext>
            </a:extLst>
          </p:cNvPr>
          <p:cNvSpPr txBox="1">
            <a:spLocks/>
          </p:cNvSpPr>
          <p:nvPr/>
        </p:nvSpPr>
        <p:spPr>
          <a:xfrm>
            <a:off x="619245" y="1290794"/>
            <a:ext cx="7920000" cy="3368734"/>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ts val="400"/>
              </a:spcBef>
              <a:spcAft>
                <a:spcPts val="2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endParaRPr>
          </a:p>
          <a:p>
            <a:pPr marL="0" marR="0" lvl="1" indent="0" algn="l" defTabSz="457200" rtl="0" eaLnBrk="1" fontAlgn="auto" latinLnBrk="0" hangingPunct="1">
              <a:lnSpc>
                <a:spcPct val="100000"/>
              </a:lnSpc>
              <a:spcBef>
                <a:spcPts val="400"/>
              </a:spcBef>
              <a:spcAft>
                <a:spcPts val="2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rPr>
              <a:t>Semhal Getachew</a:t>
            </a:r>
            <a:endParaRPr kumimoji="0" lang="en-GB" sz="2400" b="1"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endParaRPr>
          </a:p>
          <a:p>
            <a:pPr marL="0" marR="0" lvl="1" indent="0" algn="l" defTabSz="457200" rtl="0" eaLnBrk="1" fontAlgn="auto" latinLnBrk="0" hangingPunct="1">
              <a:lnSpc>
                <a:spcPct val="100000"/>
              </a:lnSpc>
              <a:spcBef>
                <a:spcPts val="400"/>
              </a:spcBef>
              <a:spcAft>
                <a:spcPts val="2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endParaRPr>
          </a:p>
          <a:p>
            <a:pPr marL="0" marR="0" lvl="1" indent="0" algn="l" defTabSz="457200" rtl="0" eaLnBrk="1" fontAlgn="auto" latinLnBrk="0" hangingPunct="1">
              <a:lnSpc>
                <a:spcPct val="100000"/>
              </a:lnSpc>
              <a:spcBef>
                <a:spcPts val="400"/>
              </a:spcBef>
              <a:spcAft>
                <a:spcPts val="20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rPr>
              <a:t>Email: </a:t>
            </a:r>
            <a:r>
              <a:rPr kumimoji="0" lang="en-US"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rPr>
              <a:t>Semhal@rshub.org.uk</a:t>
            </a:r>
            <a:r>
              <a:rPr kumimoji="0" lang="en-GB"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rPr>
              <a:t> </a:t>
            </a:r>
            <a:endParaRPr kumimoji="0" lang="am-ET" sz="2000" b="0" i="0" u="none" strike="noStrike" kern="1200" cap="none" spc="0" normalizeH="0" baseline="0" noProof="0">
              <a:ln>
                <a:noFill/>
              </a:ln>
              <a:solidFill>
                <a:srgbClr val="FFFFFF"/>
              </a:solidFill>
              <a:effectLst/>
              <a:uLnTx/>
              <a:uFillTx/>
              <a:latin typeface="Helvetica Light" panose="020B0403020202020204" pitchFamily="34" charset="0"/>
              <a:ea typeface="+mn-ea"/>
              <a:cs typeface="+mn-cs"/>
            </a:endParaRPr>
          </a:p>
          <a:p>
            <a:pPr marL="0" marR="0" lvl="1" indent="0" algn="l" defTabSz="457200" rtl="0" eaLnBrk="1" fontAlgn="auto" latinLnBrk="0" hangingPunct="1">
              <a:lnSpc>
                <a:spcPct val="100000"/>
              </a:lnSpc>
              <a:spcBef>
                <a:spcPts val="400"/>
              </a:spcBef>
              <a:spcAft>
                <a:spcPts val="200"/>
              </a:spcAft>
              <a:buClrTx/>
              <a:buSzTx/>
              <a:buFontTx/>
              <a:buNone/>
              <a:tabLst/>
              <a:defRPr/>
            </a:pPr>
            <a:r>
              <a:rPr kumimoji="0" lang="en-GB" sz="2000" b="0" i="0" u="none" strike="noStrike" kern="1200" cap="none" spc="0" normalizeH="0" baseline="0" noProof="0">
                <a:ln>
                  <a:noFill/>
                </a:ln>
                <a:solidFill>
                  <a:srgbClr val="FFFFFF"/>
                </a:solidFill>
                <a:effectLst/>
                <a:uLnTx/>
                <a:uFillTx/>
                <a:latin typeface="Helvetica Light" panose="020B0403020202020204" pitchFamily="34" charset="0"/>
                <a:ea typeface="+mn-ea"/>
                <a:cs typeface="+mn-cs"/>
              </a:rPr>
              <a:t>OR </a:t>
            </a:r>
            <a:r>
              <a:rPr kumimoji="0" lang="en-GB"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rPr>
              <a:t>check out our Hub on </a:t>
            </a:r>
          </a:p>
          <a:p>
            <a:pPr marL="0" marR="0" lvl="1" indent="0" algn="l" defTabSz="457200" rtl="0" eaLnBrk="1" fontAlgn="auto" latinLnBrk="0" hangingPunct="1">
              <a:lnSpc>
                <a:spcPct val="100000"/>
              </a:lnSpc>
              <a:spcBef>
                <a:spcPts val="400"/>
              </a:spcBef>
              <a:spcAft>
                <a:spcPts val="200"/>
              </a:spcAft>
              <a:buClrTx/>
              <a:buSzTx/>
              <a:buFontTx/>
              <a:buNone/>
              <a:tabLst/>
              <a:defRPr/>
            </a:pPr>
            <a:r>
              <a:rPr kumimoji="0" lang="en-US" sz="2000" b="1" i="0" u="none" strike="noStrike" kern="1200" cap="none" spc="0" normalizeH="0" baseline="0" noProof="0" dirty="0">
                <a:ln>
                  <a:noFill/>
                </a:ln>
                <a:solidFill>
                  <a:srgbClr val="ECCF3E"/>
                </a:solidFill>
                <a:effectLst/>
                <a:uLnTx/>
                <a:uFillTx/>
                <a:latin typeface="Helvetica Light" panose="020B0403020202020204" pitchFamily="34" charset="0"/>
                <a:ea typeface="+mn-ea"/>
                <a:cs typeface="+mn-cs"/>
              </a:rPr>
              <a:t>http://</a:t>
            </a:r>
            <a:r>
              <a:rPr kumimoji="0" lang="en-GB" sz="2000" b="1" i="0" u="none" strike="noStrike" kern="1200" cap="none" spc="0" normalizeH="0" baseline="0" noProof="0" dirty="0">
                <a:ln>
                  <a:noFill/>
                </a:ln>
                <a:solidFill>
                  <a:srgbClr val="ECCF3E"/>
                </a:solidFill>
                <a:effectLst/>
                <a:uLnTx/>
                <a:uFillTx/>
                <a:latin typeface="Helvetica Light" panose="020B0403020202020204" pitchFamily="34" charset="0"/>
                <a:ea typeface="+mn-ea"/>
                <a:cs typeface="+mn-cs"/>
                <a:hlinkClick r:id="rId2"/>
              </a:rPr>
              <a:t>safeguardingsupporthub.org/</a:t>
            </a:r>
            <a:r>
              <a:rPr kumimoji="0" lang="en-GB" sz="2000" b="1" i="0" u="none" strike="noStrike" kern="1200" cap="none" spc="0" normalizeH="0" baseline="0" noProof="0" dirty="0" err="1">
                <a:ln>
                  <a:noFill/>
                </a:ln>
                <a:solidFill>
                  <a:srgbClr val="ECCF3E"/>
                </a:solidFill>
                <a:effectLst/>
                <a:uLnTx/>
                <a:uFillTx/>
                <a:latin typeface="Helvetica Light" panose="020B0403020202020204" pitchFamily="34" charset="0"/>
                <a:ea typeface="+mn-ea"/>
                <a:cs typeface="+mn-cs"/>
                <a:hlinkClick r:id="rId2"/>
              </a:rPr>
              <a:t>ethiopia</a:t>
            </a:r>
            <a:r>
              <a:rPr kumimoji="0" lang="en-GB" sz="2000" b="1" i="0" u="none" strike="noStrike" kern="1200" cap="none" spc="0" normalizeH="0" baseline="0" noProof="0" dirty="0">
                <a:ln>
                  <a:noFill/>
                </a:ln>
                <a:solidFill>
                  <a:srgbClr val="ECCF3E"/>
                </a:solidFill>
                <a:effectLst/>
                <a:uLnTx/>
                <a:uFillTx/>
                <a:latin typeface="Helvetica Light" panose="020B0403020202020204" pitchFamily="34" charset="0"/>
                <a:ea typeface="+mn-ea"/>
                <a:cs typeface="+mn-cs"/>
                <a:hlinkClick r:id="rId2"/>
              </a:rPr>
              <a:t> </a:t>
            </a:r>
            <a:r>
              <a:rPr kumimoji="0" lang="en-GB"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rPr>
              <a:t> </a:t>
            </a:r>
            <a:endParaRPr kumimoji="0" lang="am-ET" sz="2000" b="0" i="0" u="none" strike="noStrike" kern="1200" cap="none" spc="0" normalizeH="0" baseline="0" noProof="0" dirty="0">
              <a:ln>
                <a:noFill/>
              </a:ln>
              <a:solidFill>
                <a:srgbClr val="FFFFFF"/>
              </a:solidFill>
              <a:effectLst/>
              <a:uLnTx/>
              <a:uFillTx/>
              <a:ea typeface="+mn-ea"/>
              <a:cs typeface="+mn-cs"/>
            </a:endParaRPr>
          </a:p>
          <a:p>
            <a:pPr marL="0" marR="0" lvl="1" indent="0" algn="l" defTabSz="457200" rtl="0" eaLnBrk="1" fontAlgn="auto" latinLnBrk="0" hangingPunct="1">
              <a:lnSpc>
                <a:spcPct val="100000"/>
              </a:lnSpc>
              <a:spcBef>
                <a:spcPts val="400"/>
              </a:spcBef>
              <a:spcAft>
                <a:spcPts val="200"/>
              </a:spcAft>
              <a:buClrTx/>
              <a:buSzTx/>
              <a:buFontTx/>
              <a:buNone/>
              <a:tabLst/>
              <a:defRPr/>
            </a:pPr>
            <a:r>
              <a:rPr kumimoji="0" lang="am-ET" sz="2000" b="0" i="0" u="none" strike="noStrike" kern="1200" cap="none" spc="0" normalizeH="0" baseline="0" noProof="0" dirty="0">
                <a:ln>
                  <a:noFill/>
                </a:ln>
                <a:solidFill>
                  <a:srgbClr val="FFFFFF"/>
                </a:solidFill>
                <a:effectLst/>
                <a:uLnTx/>
                <a:uFillTx/>
                <a:ea typeface="+mn-ea"/>
                <a:cs typeface="+mn-cs"/>
              </a:rPr>
              <a:t> </a:t>
            </a:r>
          </a:p>
          <a:p>
            <a:pPr marL="0" marR="0" lvl="1" indent="0" algn="l" defTabSz="457200" rtl="0" eaLnBrk="1" fontAlgn="auto" latinLnBrk="0" hangingPunct="1">
              <a:lnSpc>
                <a:spcPct val="100000"/>
              </a:lnSpc>
              <a:spcBef>
                <a:spcPts val="400"/>
              </a:spcBef>
              <a:spcAft>
                <a:spcPts val="2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rPr>
              <a:t>We will have more coming on</a:t>
            </a:r>
            <a:r>
              <a:rPr kumimoji="0" lang="am-ET" sz="2000" b="0" i="0" u="none" strike="noStrike" kern="1200" cap="none" spc="0" normalizeH="0" baseline="0" noProof="0" dirty="0">
                <a:ln>
                  <a:noFill/>
                </a:ln>
                <a:solidFill>
                  <a:srgbClr val="FFFFFF"/>
                </a:solidFill>
                <a:effectLst/>
                <a:uLnTx/>
                <a:uFillTx/>
                <a:ea typeface="+mn-ea"/>
                <a:cs typeface="+mn-cs"/>
              </a:rPr>
              <a:t> </a:t>
            </a:r>
            <a:r>
              <a:rPr kumimoji="0" lang="en-GB"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rPr>
              <a:t>Twitter, Facebook, LinkedIn </a:t>
            </a:r>
            <a:r>
              <a:rPr kumimoji="0" lang="en-US"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rPr>
              <a:t>and </a:t>
            </a:r>
            <a:r>
              <a:rPr kumimoji="0" lang="en-GB" sz="2000" b="0" i="0" u="none" strike="noStrike" kern="1200" cap="none" spc="0" normalizeH="0" baseline="0" noProof="0" dirty="0" err="1">
                <a:ln>
                  <a:noFill/>
                </a:ln>
                <a:solidFill>
                  <a:srgbClr val="FFFFFF"/>
                </a:solidFill>
                <a:effectLst/>
                <a:uLnTx/>
                <a:uFillTx/>
                <a:latin typeface="Helvetica Light" panose="020B0403020202020204" pitchFamily="34" charset="0"/>
                <a:ea typeface="+mn-ea"/>
                <a:cs typeface="+mn-cs"/>
              </a:rPr>
              <a:t>Youtube</a:t>
            </a:r>
            <a:r>
              <a:rPr kumimoji="0" lang="en-GB"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rPr>
              <a:t> </a:t>
            </a:r>
            <a:endParaRPr kumimoji="0" lang="am-ET" sz="2000" b="0" i="0" u="none" strike="noStrike" kern="1200" cap="none" spc="0" normalizeH="0" baseline="0" noProof="0" dirty="0">
              <a:ln>
                <a:noFill/>
              </a:ln>
              <a:solidFill>
                <a:srgbClr val="FFFFFF"/>
              </a:solidFill>
              <a:effectLst/>
              <a:uLnTx/>
              <a:uFillTx/>
              <a:ea typeface="+mn-ea"/>
              <a:cs typeface="+mn-cs"/>
            </a:endParaRPr>
          </a:p>
          <a:p>
            <a:pPr marL="0" marR="0" lvl="1" indent="0" algn="l" defTabSz="457200" rtl="0" eaLnBrk="1" fontAlgn="auto" latinLnBrk="0" hangingPunct="1">
              <a:lnSpc>
                <a:spcPct val="100000"/>
              </a:lnSpc>
              <a:spcBef>
                <a:spcPts val="400"/>
              </a:spcBef>
              <a:spcAft>
                <a:spcPts val="2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endParaRPr>
          </a:p>
          <a:p>
            <a:pPr marL="0" marR="0" lvl="1" indent="0" algn="l" defTabSz="457200" rtl="0" eaLnBrk="1" fontAlgn="auto" latinLnBrk="0" hangingPunct="1">
              <a:lnSpc>
                <a:spcPct val="100000"/>
              </a:lnSpc>
              <a:spcBef>
                <a:spcPts val="400"/>
              </a:spcBef>
              <a:spcAft>
                <a:spcPts val="20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endParaRPr>
          </a:p>
        </p:txBody>
      </p:sp>
      <p:sp>
        <p:nvSpPr>
          <p:cNvPr id="4" name="Text Placeholder 16">
            <a:extLst>
              <a:ext uri="{FF2B5EF4-FFF2-40B4-BE49-F238E27FC236}">
                <a16:creationId xmlns:a16="http://schemas.microsoft.com/office/drawing/2014/main" id="{594A3A8D-F08F-6C4C-A3FE-929908A1A280}"/>
              </a:ext>
            </a:extLst>
          </p:cNvPr>
          <p:cNvSpPr txBox="1">
            <a:spLocks/>
          </p:cNvSpPr>
          <p:nvPr/>
        </p:nvSpPr>
        <p:spPr>
          <a:xfrm>
            <a:off x="611190" y="5055346"/>
            <a:ext cx="4105275" cy="1253381"/>
          </a:xfrm>
          <a:prstGeom prst="rect">
            <a:avLst/>
          </a:prstGeom>
        </p:spPr>
        <p:txBody>
          <a:bodyPr vert="horz" lIns="0" tIns="0" rIns="0" bIns="0" rtlCol="0">
            <a:norm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2400" b="0" i="0" kern="1200" dirty="0" smtClean="0">
                <a:solidFill>
                  <a:srgbClr val="283A51"/>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2000" b="0" i="0" kern="1200" dirty="0" smtClean="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rgbClr val="54BF9E"/>
              </a:buClr>
              <a:buFont typeface="Arial" panose="020B0604020202020204" pitchFamily="34" charset="0"/>
              <a:buChar char="•"/>
              <a:defRPr lang="en-GB" sz="2000" b="0" i="0" kern="1200" dirty="0" smtClean="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2000" b="0" i="0" kern="1200" dirty="0" smtClean="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2000" b="0" i="0" u="none" kern="1200" dirty="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400"/>
              </a:spcBef>
              <a:spcAft>
                <a:spcPts val="200"/>
              </a:spcAft>
              <a:buClr>
                <a:srgbClr val="283A51"/>
              </a:buClr>
              <a:buSzTx/>
              <a:buFontTx/>
              <a:buNone/>
              <a:tabLst/>
              <a:defRPr/>
            </a:pPr>
            <a:endParaRPr kumimoji="0" lang="en-GB" sz="2400" b="0" i="0" u="none" strike="noStrike" kern="1200" cap="none" spc="0" normalizeH="0" baseline="0" noProof="0" dirty="0">
              <a:ln>
                <a:noFill/>
              </a:ln>
              <a:solidFill>
                <a:srgbClr val="FFFFFF"/>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350224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Risk of SEAH </a:t>
            </a:r>
          </a:p>
        </p:txBody>
      </p:sp>
      <p:sp>
        <p:nvSpPr>
          <p:cNvPr id="5" name="Text Placeholder 4"/>
          <p:cNvSpPr>
            <a:spLocks noGrp="1"/>
          </p:cNvSpPr>
          <p:nvPr>
            <p:ph idx="1"/>
          </p:nvPr>
        </p:nvSpPr>
        <p:spPr>
          <a:xfrm>
            <a:off x="611190" y="1440000"/>
            <a:ext cx="7921625" cy="4057650"/>
          </a:xfrm>
        </p:spPr>
        <p:txBody>
          <a:bodyPr>
            <a:normAutofit/>
          </a:bodyPr>
          <a:lstStyle/>
          <a:p>
            <a:r>
              <a:rPr lang="en-GB" dirty="0"/>
              <a:t>What is the risk of SEAH? </a:t>
            </a:r>
          </a:p>
          <a:p>
            <a:endParaRPr lang="en-GB" dirty="0"/>
          </a:p>
          <a:p>
            <a:pPr lvl="2"/>
            <a:r>
              <a:rPr lang="en-US" dirty="0"/>
              <a:t>Risk is the possibility of something bad happening. It involves uncertainty about the effects/implications of an activity with respect to something that has undesirable consequences.  </a:t>
            </a:r>
          </a:p>
          <a:p>
            <a:pPr lvl="2"/>
            <a:r>
              <a:rPr lang="en-US" dirty="0"/>
              <a:t>Risk is a product of probability and Impact (R=PXI)</a:t>
            </a:r>
          </a:p>
          <a:p>
            <a:pPr lvl="2"/>
            <a:r>
              <a:rPr lang="en-US" dirty="0"/>
              <a:t>When there is a risk that has not been addressed properly in regards to SEAH, the possibility of actual or attempted abuse of a position of vulnerability, power, or trust, for sexual purposes and sexual harassment in the workplace will be there.</a:t>
            </a:r>
          </a:p>
          <a:p>
            <a:pPr lvl="2"/>
            <a:endParaRPr lang="en-US" dirty="0"/>
          </a:p>
          <a:p>
            <a:pPr lvl="2"/>
            <a:endParaRPr lang="en-US"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83A51"/>
              </a:solidFill>
              <a:effectLst/>
              <a:uLnTx/>
              <a:uFillTx/>
              <a:latin typeface="Helvetica"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fld id="{4FD9013D-92AD-C643-96A8-EBFE9D29F7C2}" type="slidenum">
              <a:rPr kumimoji="0" lang="en-US" sz="900" b="0" i="0" u="none" strike="noStrike" kern="1200" cap="none" spc="0" normalizeH="0" baseline="0" noProof="0">
                <a:ln>
                  <a:noFill/>
                </a:ln>
                <a:solidFill>
                  <a:srgbClr val="283A51"/>
                </a:solidFill>
                <a:effectLst/>
                <a:uLnTx/>
                <a:uFillTx/>
                <a:latin typeface="Helvetica Light" panose="020B040302020202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r>
              <a:rPr kumimoji="0" lang="en-US" sz="9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rPr>
              <a:t> </a:t>
            </a:r>
            <a:r>
              <a:rPr kumimoji="0" lang="en-GB" sz="900" b="0" i="0" u="none" strike="noStrike" kern="1200" cap="none" spc="0" normalizeH="0" baseline="0" noProof="0" dirty="0">
                <a:ln>
                  <a:noFill/>
                </a:ln>
                <a:solidFill>
                  <a:srgbClr val="ECCF3E"/>
                </a:solidFill>
                <a:effectLst/>
                <a:uLnTx/>
                <a:uFillTx/>
                <a:latin typeface="Helvetica Light" panose="020B0403020202020204" pitchFamily="34" charset="0"/>
                <a:ea typeface="+mn-ea"/>
                <a:cs typeface="+mn-cs"/>
              </a:rPr>
              <a:t>|</a:t>
            </a:r>
            <a:endParaRPr kumimoji="0" lang="en-GB" sz="9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31705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188" y="255600"/>
            <a:ext cx="8218488" cy="691200"/>
          </a:xfrm>
        </p:spPr>
        <p:txBody>
          <a:bodyPr/>
          <a:lstStyle/>
          <a:p>
            <a:r>
              <a:rPr lang="en-GB" dirty="0"/>
              <a:t>Managing the risk of SEAH </a:t>
            </a:r>
          </a:p>
        </p:txBody>
      </p:sp>
      <p:sp>
        <p:nvSpPr>
          <p:cNvPr id="5" name="Text Placeholder 4"/>
          <p:cNvSpPr>
            <a:spLocks noGrp="1"/>
          </p:cNvSpPr>
          <p:nvPr>
            <p:ph idx="1"/>
          </p:nvPr>
        </p:nvSpPr>
        <p:spPr>
          <a:xfrm>
            <a:off x="611190" y="1440000"/>
            <a:ext cx="7921625" cy="4057650"/>
          </a:xfrm>
        </p:spPr>
        <p:txBody>
          <a:bodyPr>
            <a:normAutofit/>
          </a:bodyPr>
          <a:lstStyle/>
          <a:p>
            <a:r>
              <a:rPr lang="en-US" dirty="0"/>
              <a:t>The systematic approach applied to reduce the probability and impact of Risk associated with SEAH</a:t>
            </a:r>
          </a:p>
          <a:p>
            <a:endParaRPr lang="en-US" dirty="0"/>
          </a:p>
          <a:p>
            <a:r>
              <a:rPr lang="en-US" dirty="0"/>
              <a:t>The Steps to manage risks</a:t>
            </a:r>
            <a:endParaRPr lang="en-GB" dirty="0"/>
          </a:p>
          <a:p>
            <a:pPr lvl="2"/>
            <a:r>
              <a:rPr lang="en-US" dirty="0"/>
              <a:t>Step 1: Identify the Risk of SEAH</a:t>
            </a:r>
          </a:p>
          <a:p>
            <a:pPr lvl="2"/>
            <a:r>
              <a:rPr lang="en-US" dirty="0"/>
              <a:t>Step 2: Analyze the Risk of SEAH-</a:t>
            </a:r>
          </a:p>
          <a:p>
            <a:pPr lvl="2"/>
            <a:r>
              <a:rPr lang="en-US" dirty="0"/>
              <a:t>Step 3: Evaluate or Rank the Risk of SEAH</a:t>
            </a:r>
          </a:p>
          <a:p>
            <a:pPr lvl="2"/>
            <a:r>
              <a:rPr lang="en-US" dirty="0"/>
              <a:t>Step 4: Treat the Risk of SEAH</a:t>
            </a:r>
          </a:p>
          <a:p>
            <a:pPr lvl="2"/>
            <a:r>
              <a:rPr lang="en-US" dirty="0"/>
              <a:t>Step 5: Monitor and Review the Risk. ...</a:t>
            </a:r>
          </a:p>
          <a:p>
            <a:pPr marL="0" lvl="2" indent="0">
              <a:buNone/>
            </a:pPr>
            <a:endParaRPr lang="en-US" dirty="0"/>
          </a:p>
          <a:p>
            <a:pPr lvl="2"/>
            <a:endParaRPr lang="en-US" dirty="0"/>
          </a:p>
        </p:txBody>
      </p:sp>
      <p:sp>
        <p:nvSpPr>
          <p:cNvPr id="6" name="Slide Number Placeholder 5">
            <a:extLst>
              <a:ext uri="{FF2B5EF4-FFF2-40B4-BE49-F238E27FC236}">
                <a16:creationId xmlns:a16="http://schemas.microsoft.com/office/drawing/2014/main" id="{07120F7F-6432-B641-BBA7-192EBB59E422}"/>
              </a:ext>
            </a:extLst>
          </p:cNvPr>
          <p:cNvSpPr txBox="1">
            <a:spLocks/>
          </p:cNvSpPr>
          <p:nvPr/>
        </p:nvSpPr>
        <p:spPr>
          <a:xfrm>
            <a:off x="619200" y="6236502"/>
            <a:ext cx="2133600" cy="365125"/>
          </a:xfrm>
          <a:prstGeom prst="rect">
            <a:avLst/>
          </a:prstGeom>
        </p:spPr>
        <p:txBody>
          <a:bodyPr vert="horz" lIns="0" tIns="45720" rIns="0" bIns="45720" rtlCol="0" anchor="b"/>
          <a:lstStyle>
            <a:defPPr>
              <a:defRPr lang="en-US"/>
            </a:defPPr>
            <a:lvl1pPr marL="0" algn="l" defTabSz="457200" rtl="0" eaLnBrk="1" latinLnBrk="0" hangingPunct="1">
              <a:defRPr sz="1000" kern="1200">
                <a:solidFill>
                  <a:schemeClr val="tx2"/>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83A51"/>
              </a:solidFill>
              <a:effectLst/>
              <a:uLnTx/>
              <a:uFillTx/>
              <a:latin typeface="Helvetica" pitchFamily="2"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fld id="{4FD9013D-92AD-C643-96A8-EBFE9D29F7C2}" type="slidenum">
              <a:rPr kumimoji="0" lang="en-US" sz="900" b="0" i="0" u="none" strike="noStrike" kern="1200" cap="none" spc="0" normalizeH="0" baseline="0" noProof="0">
                <a:ln>
                  <a:noFill/>
                </a:ln>
                <a:solidFill>
                  <a:srgbClr val="283A51"/>
                </a:solidFill>
                <a:effectLst/>
                <a:uLnTx/>
                <a:uFillTx/>
                <a:latin typeface="Helvetica Light" panose="020B0403020202020204"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r>
              <a:rPr kumimoji="0" lang="en-US" sz="9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rPr>
              <a:t> </a:t>
            </a:r>
            <a:r>
              <a:rPr kumimoji="0" lang="en-GB" sz="900" b="0" i="0" u="none" strike="noStrike" kern="1200" cap="none" spc="0" normalizeH="0" baseline="0" noProof="0" dirty="0">
                <a:ln>
                  <a:noFill/>
                </a:ln>
                <a:solidFill>
                  <a:srgbClr val="ECCF3E"/>
                </a:solidFill>
                <a:effectLst/>
                <a:uLnTx/>
                <a:uFillTx/>
                <a:latin typeface="Helvetica Light" panose="020B0403020202020204" pitchFamily="34" charset="0"/>
                <a:ea typeface="+mn-ea"/>
                <a:cs typeface="+mn-cs"/>
              </a:rPr>
              <a:t>|</a:t>
            </a:r>
            <a:endParaRPr kumimoji="0" lang="en-GB" sz="900" b="0" i="0" u="none" strike="noStrike" kern="1200" cap="none" spc="0" normalizeH="0" baseline="0" noProof="0" dirty="0">
              <a:ln>
                <a:noFill/>
              </a:ln>
              <a:solidFill>
                <a:srgbClr val="283A51"/>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3075692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36316-2BAB-4B37-B4C5-2BA5402FBC84}"/>
              </a:ext>
            </a:extLst>
          </p:cNvPr>
          <p:cNvSpPr>
            <a:spLocks noGrp="1"/>
          </p:cNvSpPr>
          <p:nvPr>
            <p:ph type="title"/>
          </p:nvPr>
        </p:nvSpPr>
        <p:spPr>
          <a:xfrm>
            <a:off x="619200" y="255600"/>
            <a:ext cx="7920000" cy="691200"/>
          </a:xfrm>
        </p:spPr>
        <p:txBody>
          <a:bodyPr/>
          <a:lstStyle/>
          <a:p>
            <a:r>
              <a:rPr lang="en-GB" dirty="0"/>
              <a:t>How to reduce the risk of SEAH</a:t>
            </a:r>
          </a:p>
        </p:txBody>
      </p:sp>
      <p:sp>
        <p:nvSpPr>
          <p:cNvPr id="3" name="Content Placeholder 2"/>
          <p:cNvSpPr>
            <a:spLocks noGrp="1"/>
          </p:cNvSpPr>
          <p:nvPr>
            <p:ph idx="1"/>
          </p:nvPr>
        </p:nvSpPr>
        <p:spPr/>
        <p:txBody>
          <a:bodyPr>
            <a:normAutofit/>
          </a:bodyPr>
          <a:lstStyle/>
          <a:p>
            <a:pPr marL="342900" indent="-342900">
              <a:buFont typeface="Arial" pitchFamily="34" charset="0"/>
              <a:buChar char="•"/>
            </a:pPr>
            <a:r>
              <a:rPr lang="en-US" dirty="0"/>
              <a:t>Risk can be reduced in managing the probability of occurrence and its impact. </a:t>
            </a:r>
          </a:p>
          <a:p>
            <a:pPr marL="342900" indent="-342900">
              <a:buFont typeface="Arial" pitchFamily="34" charset="0"/>
              <a:buChar char="•"/>
            </a:pPr>
            <a:r>
              <a:rPr lang="en-US" dirty="0"/>
              <a:t>The probability of concurrence of SEAH can be managed with preventive mechanisms, e.g. Policy and Procedures</a:t>
            </a:r>
          </a:p>
          <a:p>
            <a:pPr marL="342900" indent="-342900">
              <a:buFont typeface="Arial" pitchFamily="34" charset="0"/>
              <a:buChar char="•"/>
            </a:pPr>
            <a:r>
              <a:rPr lang="en-US" dirty="0"/>
              <a:t>The impact can be managed with reporting the incident, counseling and providing support to the victims</a:t>
            </a:r>
          </a:p>
          <a:p>
            <a:endParaRPr lang="en-US" dirty="0"/>
          </a:p>
        </p:txBody>
      </p:sp>
    </p:spTree>
    <p:extLst>
      <p:ext uri="{BB962C8B-B14F-4D97-AF65-F5344CB8AC3E}">
        <p14:creationId xmlns:p14="http://schemas.microsoft.com/office/powerpoint/2010/main" val="1206279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GB" dirty="0"/>
              <a:t>Factors/Red Flags</a:t>
            </a:r>
          </a:p>
          <a:p>
            <a:pPr lvl="2"/>
            <a:r>
              <a:rPr lang="en-US" dirty="0"/>
              <a:t>Lack of meaningful data</a:t>
            </a:r>
          </a:p>
          <a:p>
            <a:pPr lvl="2"/>
            <a:r>
              <a:rPr lang="en-US" dirty="0"/>
              <a:t>Conflict areas</a:t>
            </a:r>
          </a:p>
          <a:p>
            <a:pPr lvl="2"/>
            <a:r>
              <a:rPr lang="en-US" dirty="0"/>
              <a:t>Shortage of guidance</a:t>
            </a:r>
          </a:p>
          <a:p>
            <a:pPr lvl="2"/>
            <a:r>
              <a:rPr lang="en-US" dirty="0"/>
              <a:t>Privacy of workspace</a:t>
            </a:r>
          </a:p>
        </p:txBody>
      </p:sp>
      <p:sp>
        <p:nvSpPr>
          <p:cNvPr id="9" name="Text Placeholder 8"/>
          <p:cNvSpPr>
            <a:spLocks noGrp="1"/>
          </p:cNvSpPr>
          <p:nvPr>
            <p:ph type="body" sz="quarter" idx="14"/>
          </p:nvPr>
        </p:nvSpPr>
        <p:spPr/>
        <p:txBody>
          <a:bodyPr/>
          <a:lstStyle/>
          <a:p>
            <a:r>
              <a:rPr lang="en-GB" dirty="0"/>
              <a:t>Factors/ Red Flags</a:t>
            </a:r>
          </a:p>
          <a:p>
            <a:pPr lvl="2"/>
            <a:r>
              <a:rPr lang="en-US" dirty="0"/>
              <a:t>Knowledge of grievance procedure</a:t>
            </a:r>
          </a:p>
          <a:p>
            <a:pPr lvl="2"/>
            <a:r>
              <a:rPr lang="en-US" dirty="0"/>
              <a:t>Unprofessional working environment</a:t>
            </a:r>
          </a:p>
          <a:p>
            <a:pPr lvl="2"/>
            <a:r>
              <a:rPr lang="en-US" dirty="0"/>
              <a:t>Hostile Work Environment</a:t>
            </a:r>
          </a:p>
          <a:p>
            <a:pPr lvl="2"/>
            <a:endParaRPr lang="en-US" dirty="0"/>
          </a:p>
        </p:txBody>
      </p:sp>
      <p:sp>
        <p:nvSpPr>
          <p:cNvPr id="7" name="Title 6"/>
          <p:cNvSpPr>
            <a:spLocks noGrp="1"/>
          </p:cNvSpPr>
          <p:nvPr>
            <p:ph type="title"/>
          </p:nvPr>
        </p:nvSpPr>
        <p:spPr>
          <a:xfrm>
            <a:off x="611188" y="255600"/>
            <a:ext cx="8218488" cy="691200"/>
          </a:xfrm>
        </p:spPr>
        <p:txBody>
          <a:bodyPr/>
          <a:lstStyle/>
          <a:p>
            <a:r>
              <a:rPr lang="en-GB" dirty="0"/>
              <a:t>Risk Factors or Red Flags of SEAH Risks</a:t>
            </a:r>
          </a:p>
        </p:txBody>
      </p:sp>
    </p:spTree>
    <p:extLst>
      <p:ext uri="{BB962C8B-B14F-4D97-AF65-F5344CB8AC3E}">
        <p14:creationId xmlns:p14="http://schemas.microsoft.com/office/powerpoint/2010/main" val="3338319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4"/>
          </p:nvPr>
        </p:nvSpPr>
        <p:spPr/>
        <p:txBody>
          <a:bodyPr/>
          <a:lstStyle/>
          <a:p>
            <a:r>
              <a:rPr lang="en-GB" dirty="0"/>
              <a:t>EMOTIONAL EFFECTS</a:t>
            </a:r>
          </a:p>
          <a:p>
            <a:pPr lvl="3">
              <a:buFont typeface="Arial" pitchFamily="34" charset="0"/>
              <a:buChar char="•"/>
            </a:pPr>
            <a:r>
              <a:rPr lang="en-US" dirty="0"/>
              <a:t>Emotional trauma can be as disabling to a person as a visible, physical wound. Sexual harassment is humiliating and degrading, and can cause victims to suffer a loss of self-confidence and self-esteem.</a:t>
            </a:r>
          </a:p>
          <a:p>
            <a:pPr lvl="3">
              <a:buFont typeface="Arial" pitchFamily="34" charset="0"/>
              <a:buChar char="•"/>
            </a:pPr>
            <a:r>
              <a:rPr lang="en-US" dirty="0"/>
              <a:t>Loss of Reputation</a:t>
            </a:r>
          </a:p>
          <a:p>
            <a:pPr marL="0" lvl="2" indent="0">
              <a:buNone/>
            </a:pPr>
            <a:endParaRPr lang="en-GB" dirty="0"/>
          </a:p>
          <a:p>
            <a:endParaRPr lang="en-GB" dirty="0"/>
          </a:p>
        </p:txBody>
      </p:sp>
      <p:sp>
        <p:nvSpPr>
          <p:cNvPr id="5" name="Text Placeholder 4"/>
          <p:cNvSpPr>
            <a:spLocks noGrp="1"/>
          </p:cNvSpPr>
          <p:nvPr>
            <p:ph type="body" sz="quarter" idx="25"/>
          </p:nvPr>
        </p:nvSpPr>
        <p:spPr/>
        <p:txBody>
          <a:bodyPr/>
          <a:lstStyle/>
          <a:p>
            <a:r>
              <a:rPr lang="en-GB" dirty="0"/>
              <a:t>PHYSICAL EFFECTS</a:t>
            </a:r>
          </a:p>
          <a:p>
            <a:pPr lvl="3">
              <a:buFont typeface="Arial" pitchFamily="34" charset="0"/>
              <a:buChar char="•"/>
            </a:pPr>
            <a:r>
              <a:rPr lang="en-US" dirty="0"/>
              <a:t>The victim may not realize it, but emotional distress can—and often does—have a direct effect on other bodily functions. Sleeplessness may lead to fatigue, which may contribute to aches, pains, or increased susceptibility to illness.</a:t>
            </a:r>
          </a:p>
          <a:p>
            <a:pPr lvl="3">
              <a:buFont typeface="Arial" pitchFamily="34" charset="0"/>
              <a:buChar char="•"/>
            </a:pPr>
            <a:r>
              <a:rPr lang="en-GB" dirty="0"/>
              <a:t>Loss of business </a:t>
            </a:r>
          </a:p>
          <a:p>
            <a:endParaRPr lang="en-GB" dirty="0"/>
          </a:p>
        </p:txBody>
      </p:sp>
      <p:sp>
        <p:nvSpPr>
          <p:cNvPr id="6" name="Text Placeholder 5"/>
          <p:cNvSpPr>
            <a:spLocks noGrp="1"/>
          </p:cNvSpPr>
          <p:nvPr>
            <p:ph type="body" sz="quarter" idx="26"/>
          </p:nvPr>
        </p:nvSpPr>
        <p:spPr/>
        <p:txBody>
          <a:bodyPr/>
          <a:lstStyle/>
          <a:p>
            <a:r>
              <a:rPr lang="en-GB" dirty="0"/>
              <a:t>ECONOMIC EFFECTS</a:t>
            </a:r>
          </a:p>
          <a:p>
            <a:pPr lvl="2"/>
            <a:r>
              <a:rPr lang="en-US" dirty="0"/>
              <a:t>Sexual harassment may have severe economic effects on a victim. A woman may be denied training opportunities, a promotion, or a raise. In retaliation for complaining, she may be reassigned to a difficult position or transferred away from her family and support. </a:t>
            </a:r>
            <a:endParaRPr lang="en-GB" dirty="0"/>
          </a:p>
        </p:txBody>
      </p:sp>
      <p:sp>
        <p:nvSpPr>
          <p:cNvPr id="3" name="Title 2"/>
          <p:cNvSpPr>
            <a:spLocks noGrp="1"/>
          </p:cNvSpPr>
          <p:nvPr>
            <p:ph type="title"/>
          </p:nvPr>
        </p:nvSpPr>
        <p:spPr>
          <a:xfrm>
            <a:off x="596097" y="255600"/>
            <a:ext cx="8218488" cy="691200"/>
          </a:xfrm>
        </p:spPr>
        <p:txBody>
          <a:bodyPr/>
          <a:lstStyle/>
          <a:p>
            <a:r>
              <a:rPr lang="en-GB" dirty="0"/>
              <a:t>Consequences of Risks of SEAH</a:t>
            </a:r>
          </a:p>
        </p:txBody>
      </p:sp>
      <p:sp>
        <p:nvSpPr>
          <p:cNvPr id="8" name="Text Placeholder 4"/>
          <p:cNvSpPr txBox="1">
            <a:spLocks/>
          </p:cNvSpPr>
          <p:nvPr/>
        </p:nvSpPr>
        <p:spPr>
          <a:xfrm>
            <a:off x="870633" y="5285063"/>
            <a:ext cx="2149404" cy="469783"/>
          </a:xfrm>
          <a:prstGeom prst="rect">
            <a:avLst/>
          </a:prstGeom>
        </p:spPr>
        <p:txBody>
          <a:bodyPr vert="horz" lIns="0" tIns="0" rIns="0" bIns="0" rtlCol="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18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1600" b="0" i="0" kern="120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1600" b="0" i="0" kern="120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1600" b="0" i="0" kern="120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1600" b="0" i="0" u="none" kern="120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400"/>
              </a:spcBef>
              <a:spcAft>
                <a:spcPts val="200"/>
              </a:spcAft>
              <a:buClr>
                <a:srgbClr val="283A51"/>
              </a:buClr>
              <a:buSzTx/>
              <a:buFontTx/>
              <a:buNone/>
              <a:tabLst/>
              <a:defRPr/>
            </a:pPr>
            <a:r>
              <a:rPr kumimoji="0" lang="en-US" sz="1800" b="0" i="0" u="none" strike="noStrike" kern="1200" cap="none" spc="0" normalizeH="0" baseline="0" noProof="0" dirty="0">
                <a:ln>
                  <a:noFill/>
                </a:ln>
                <a:solidFill>
                  <a:srgbClr val="178480"/>
                </a:solidFill>
                <a:effectLst/>
                <a:uLnTx/>
                <a:uFillTx/>
                <a:latin typeface="Helvetica Light" panose="020B0403020202020204" pitchFamily="34" charset="0"/>
                <a:ea typeface="+mn-ea"/>
                <a:cs typeface="+mn-cs"/>
              </a:rPr>
              <a:t>Loss of Reputation</a:t>
            </a:r>
          </a:p>
          <a:p>
            <a:pPr marL="180975" marR="0" lvl="3" indent="0" algn="l" defTabSz="457200" rtl="0" eaLnBrk="1" fontAlgn="auto" latinLnBrk="0" hangingPunct="1">
              <a:lnSpc>
                <a:spcPct val="100000"/>
              </a:lnSpc>
              <a:spcBef>
                <a:spcPts val="400"/>
              </a:spcBef>
              <a:spcAft>
                <a:spcPts val="200"/>
              </a:spcAft>
              <a:buClrTx/>
              <a:buSzTx/>
              <a:buFont typeface="Calibri" panose="020F0502020204030204" pitchFamily="34" charset="0"/>
              <a:buNone/>
              <a:tabLst/>
              <a:defRPr/>
            </a:pPr>
            <a:endParaRPr kumimoji="0" lang="en-US" sz="1600" b="0" i="0" u="none" strike="noStrike" kern="1200" cap="none" spc="0" normalizeH="0" baseline="0" noProof="0" dirty="0">
              <a:ln>
                <a:noFill/>
              </a:ln>
              <a:solidFill>
                <a:srgbClr val="4D4F53"/>
              </a:solidFill>
              <a:effectLst/>
              <a:uLnTx/>
              <a:uFillTx/>
              <a:latin typeface="Helvetica Light" panose="020B0403020202020204" pitchFamily="34" charset="0"/>
              <a:ea typeface="+mn-ea"/>
              <a:cs typeface="+mn-cs"/>
            </a:endParaRPr>
          </a:p>
          <a:p>
            <a:pPr marL="0" marR="0" lvl="0" indent="0" algn="l" defTabSz="457200" rtl="0" eaLnBrk="1" fontAlgn="auto" latinLnBrk="0" hangingPunct="1">
              <a:lnSpc>
                <a:spcPct val="100000"/>
              </a:lnSpc>
              <a:spcBef>
                <a:spcPts val="400"/>
              </a:spcBef>
              <a:spcAft>
                <a:spcPts val="200"/>
              </a:spcAft>
              <a:buClr>
                <a:srgbClr val="283A51"/>
              </a:buClr>
              <a:buSzTx/>
              <a:buFontTx/>
              <a:buNone/>
              <a:tabLst/>
              <a:defRPr/>
            </a:pPr>
            <a:endParaRPr kumimoji="0" lang="en-US" sz="1800" b="0" i="0" u="none" strike="noStrike" kern="1200" cap="none" spc="0" normalizeH="0" baseline="0" noProof="0" dirty="0">
              <a:ln>
                <a:noFill/>
              </a:ln>
              <a:solidFill>
                <a:srgbClr val="178480"/>
              </a:solidFill>
              <a:effectLst/>
              <a:uLnTx/>
              <a:uFillTx/>
              <a:latin typeface="Helvetica Light" panose="020B0403020202020204" pitchFamily="34" charset="0"/>
              <a:ea typeface="+mn-ea"/>
              <a:cs typeface="+mn-cs"/>
            </a:endParaRPr>
          </a:p>
        </p:txBody>
      </p:sp>
      <p:sp>
        <p:nvSpPr>
          <p:cNvPr id="9" name="Text Placeholder 4"/>
          <p:cNvSpPr txBox="1">
            <a:spLocks/>
          </p:cNvSpPr>
          <p:nvPr/>
        </p:nvSpPr>
        <p:spPr>
          <a:xfrm>
            <a:off x="3554578" y="5268284"/>
            <a:ext cx="2034844" cy="503339"/>
          </a:xfrm>
          <a:prstGeom prst="rect">
            <a:avLst/>
          </a:prstGeom>
        </p:spPr>
        <p:txBody>
          <a:bodyPr vert="horz" lIns="0" tIns="0" rIns="0" bIns="0" rtlCol="0">
            <a:noAutofit/>
          </a:bodyPr>
          <a:lstStyle>
            <a:lvl1pPr marL="0" indent="0" algn="l" defTabSz="457200" rtl="0" eaLnBrk="1" latinLnBrk="0" hangingPunct="1">
              <a:lnSpc>
                <a:spcPct val="100000"/>
              </a:lnSpc>
              <a:spcBef>
                <a:spcPts val="400"/>
              </a:spcBef>
              <a:spcAft>
                <a:spcPts val="200"/>
              </a:spcAft>
              <a:buClr>
                <a:schemeClr val="tx2"/>
              </a:buClr>
              <a:buFontTx/>
              <a:buNone/>
              <a:tabLst/>
              <a:defRPr lang="en-GB" sz="1800" b="0" i="0" kern="1200">
                <a:solidFill>
                  <a:schemeClr val="accent5"/>
                </a:solidFill>
                <a:latin typeface="Helvetica Light" panose="020B0403020202020204" pitchFamily="34" charset="0"/>
                <a:ea typeface="+mn-ea"/>
                <a:cs typeface="+mn-cs"/>
              </a:defRPr>
            </a:lvl1pPr>
            <a:lvl2pPr marL="0" indent="0" algn="l" defTabSz="457200" rtl="0" eaLnBrk="1" latinLnBrk="0" hangingPunct="1">
              <a:lnSpc>
                <a:spcPct val="100000"/>
              </a:lnSpc>
              <a:spcBef>
                <a:spcPts val="400"/>
              </a:spcBef>
              <a:spcAft>
                <a:spcPts val="200"/>
              </a:spcAft>
              <a:buClrTx/>
              <a:buFontTx/>
              <a:buNone/>
              <a:tabLst/>
              <a:defRPr lang="en-GB" sz="1600" b="0" i="0" kern="1200">
                <a:solidFill>
                  <a:schemeClr val="tx1"/>
                </a:solidFill>
                <a:latin typeface="Helvetica Light" panose="020B0403020202020204" pitchFamily="34" charset="0"/>
                <a:ea typeface="+mn-ea"/>
                <a:cs typeface="+mn-cs"/>
              </a:defRPr>
            </a:lvl2pPr>
            <a:lvl3pPr marL="180975" indent="-180975" algn="l" defTabSz="457200" rtl="0" eaLnBrk="1" latinLnBrk="0" hangingPunct="1">
              <a:lnSpc>
                <a:spcPct val="100000"/>
              </a:lnSpc>
              <a:spcBef>
                <a:spcPts val="400"/>
              </a:spcBef>
              <a:spcAft>
                <a:spcPts val="200"/>
              </a:spcAft>
              <a:buClr>
                <a:schemeClr val="accent3"/>
              </a:buClr>
              <a:buFont typeface="Arial" panose="020B0604020202020204" pitchFamily="34" charset="0"/>
              <a:buChar char="•"/>
              <a:defRPr lang="en-GB" sz="1600" b="0" i="0" kern="1200">
                <a:solidFill>
                  <a:schemeClr val="tx1"/>
                </a:solidFill>
                <a:latin typeface="Helvetica Light" panose="020B0403020202020204" pitchFamily="34" charset="0"/>
                <a:ea typeface="+mn-ea"/>
                <a:cs typeface="+mn-cs"/>
              </a:defRPr>
            </a:lvl3pPr>
            <a:lvl4pPr marL="357188" indent="-176213" algn="l" defTabSz="457200" rtl="0" eaLnBrk="1" latinLnBrk="0" hangingPunct="1">
              <a:lnSpc>
                <a:spcPct val="100000"/>
              </a:lnSpc>
              <a:spcBef>
                <a:spcPts val="400"/>
              </a:spcBef>
              <a:spcAft>
                <a:spcPts val="200"/>
              </a:spcAft>
              <a:buFont typeface="Calibri" panose="020F0502020204030204" pitchFamily="34" charset="0"/>
              <a:buChar char="−"/>
              <a:defRPr lang="en-GB" sz="1600" b="0" i="0" kern="1200">
                <a:solidFill>
                  <a:schemeClr val="tx1"/>
                </a:solidFill>
                <a:latin typeface="Helvetica Light" panose="020B0403020202020204" pitchFamily="34" charset="0"/>
                <a:ea typeface="+mn-ea"/>
                <a:cs typeface="+mn-cs"/>
              </a:defRPr>
            </a:lvl4pPr>
            <a:lvl5pPr marL="539750" indent="-182563" algn="l" defTabSz="457200" rtl="0" eaLnBrk="1" latinLnBrk="0" hangingPunct="1">
              <a:lnSpc>
                <a:spcPct val="100000"/>
              </a:lnSpc>
              <a:spcBef>
                <a:spcPts val="400"/>
              </a:spcBef>
              <a:spcAft>
                <a:spcPts val="200"/>
              </a:spcAft>
              <a:buClr>
                <a:schemeClr val="tx2"/>
              </a:buClr>
              <a:buFont typeface="Arial" panose="020B0604020202020204" pitchFamily="34" charset="0"/>
              <a:buChar char="»"/>
              <a:tabLst/>
              <a:defRPr lang="en-US" sz="1600" b="0" i="0" u="none" kern="1200">
                <a:solidFill>
                  <a:schemeClr val="tx1"/>
                </a:solidFill>
                <a:latin typeface="Helvetica Light" panose="020B0403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400"/>
              </a:spcBef>
              <a:spcAft>
                <a:spcPts val="200"/>
              </a:spcAft>
              <a:buClr>
                <a:srgbClr val="283A51"/>
              </a:buClr>
              <a:buSzTx/>
              <a:buFontTx/>
              <a:buNone/>
              <a:tabLst/>
              <a:defRPr/>
            </a:pPr>
            <a:r>
              <a:rPr kumimoji="0" lang="en-US" sz="1800" b="0" i="0" u="none" strike="noStrike" kern="1200" cap="none" spc="0" normalizeH="0" baseline="0" noProof="0" dirty="0">
                <a:ln>
                  <a:noFill/>
                </a:ln>
                <a:solidFill>
                  <a:srgbClr val="178480"/>
                </a:solidFill>
                <a:effectLst/>
                <a:uLnTx/>
                <a:uFillTx/>
                <a:latin typeface="Helvetica Light" panose="020B0403020202020204" pitchFamily="34" charset="0"/>
                <a:ea typeface="+mn-ea"/>
                <a:cs typeface="+mn-cs"/>
              </a:rPr>
              <a:t>Loss of Business</a:t>
            </a:r>
          </a:p>
          <a:p>
            <a:pPr marL="0" marR="0" lvl="0" indent="0" algn="l" defTabSz="457200" rtl="0" eaLnBrk="1" fontAlgn="auto" latinLnBrk="0" hangingPunct="1">
              <a:lnSpc>
                <a:spcPct val="100000"/>
              </a:lnSpc>
              <a:spcBef>
                <a:spcPts val="400"/>
              </a:spcBef>
              <a:spcAft>
                <a:spcPts val="200"/>
              </a:spcAft>
              <a:buClr>
                <a:srgbClr val="283A51"/>
              </a:buClr>
              <a:buSzTx/>
              <a:buFontTx/>
              <a:buNone/>
              <a:tabLst/>
              <a:defRPr/>
            </a:pPr>
            <a:endParaRPr kumimoji="0" lang="en-US" sz="1800" b="0" i="0" u="none" strike="noStrike" kern="1200" cap="none" spc="0" normalizeH="0" baseline="0" noProof="0" dirty="0">
              <a:ln>
                <a:noFill/>
              </a:ln>
              <a:solidFill>
                <a:srgbClr val="178480"/>
              </a:solidFill>
              <a:effectLst/>
              <a:uLnTx/>
              <a:uFillTx/>
              <a:latin typeface="Helvetica Light" panose="020B0403020202020204" pitchFamily="34" charset="0"/>
              <a:ea typeface="+mn-ea"/>
              <a:cs typeface="+mn-cs"/>
            </a:endParaRPr>
          </a:p>
        </p:txBody>
      </p:sp>
    </p:spTree>
    <p:extLst>
      <p:ext uri="{BB962C8B-B14F-4D97-AF65-F5344CB8AC3E}">
        <p14:creationId xmlns:p14="http://schemas.microsoft.com/office/powerpoint/2010/main" val="105919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246" y="255600"/>
            <a:ext cx="8218488" cy="691200"/>
          </a:xfrm>
        </p:spPr>
        <p:txBody>
          <a:bodyPr/>
          <a:lstStyle/>
          <a:p>
            <a:r>
              <a:rPr lang="en-US" dirty="0"/>
              <a:t>What should be done  </a:t>
            </a:r>
          </a:p>
        </p:txBody>
      </p:sp>
      <p:sp>
        <p:nvSpPr>
          <p:cNvPr id="2" name="Content Placeholder 1"/>
          <p:cNvSpPr>
            <a:spLocks noGrp="1"/>
          </p:cNvSpPr>
          <p:nvPr>
            <p:ph idx="1"/>
          </p:nvPr>
        </p:nvSpPr>
        <p:spPr>
          <a:xfrm>
            <a:off x="619246" y="1440000"/>
            <a:ext cx="3960000" cy="4417800"/>
          </a:xfrm>
        </p:spPr>
        <p:txBody>
          <a:bodyPr>
            <a:normAutofit/>
          </a:bodyPr>
          <a:lstStyle/>
          <a:p>
            <a:pPr lvl="2"/>
            <a:r>
              <a:rPr lang="en-US" dirty="0"/>
              <a:t>EXTRA CARE IN RECRUITMENT</a:t>
            </a:r>
          </a:p>
          <a:p>
            <a:pPr marL="0" lvl="2" indent="0">
              <a:buNone/>
            </a:pPr>
            <a:r>
              <a:rPr lang="en-US" dirty="0"/>
              <a:t>For example, demanding a clearance report from police</a:t>
            </a:r>
          </a:p>
          <a:p>
            <a:pPr lvl="2"/>
            <a:r>
              <a:rPr lang="en-US" dirty="0"/>
              <a:t>AN SEAH POLICY </a:t>
            </a:r>
          </a:p>
          <a:p>
            <a:pPr marL="0" lvl="2" indent="0">
              <a:buNone/>
            </a:pPr>
            <a:r>
              <a:rPr lang="en-US" dirty="0"/>
              <a:t>An employer should have an SEAH policy that clearly explains to all employees that SEAH will not be tolerated by any employee, supervisor, coworker, customer, contractor, or anyone else who conducts business with the employer.</a:t>
            </a:r>
          </a:p>
          <a:p>
            <a:pPr lvl="2"/>
            <a:endParaRPr lang="en-US" dirty="0"/>
          </a:p>
          <a:p>
            <a:pPr lvl="2"/>
            <a:endParaRPr lang="en-US" dirty="0"/>
          </a:p>
          <a:p>
            <a:pPr marL="0" lvl="2" indent="0">
              <a:buNone/>
            </a:pPr>
            <a:endParaRPr lang="en-US" dirty="0"/>
          </a:p>
        </p:txBody>
      </p:sp>
      <p:sp>
        <p:nvSpPr>
          <p:cNvPr id="8" name="Hexagon 10" descr="Small child looking out from behind a gate.">
            <a:extLst>
              <a:ext uri="{FF2B5EF4-FFF2-40B4-BE49-F238E27FC236}">
                <a16:creationId xmlns:a16="http://schemas.microsoft.com/office/drawing/2014/main" id="{87E3EA1B-CB03-6C47-A1BF-5EA7F2638C5A}"/>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a:srcRect/>
            <a:stretch>
              <a:fillRect l="-69754" t="-1018" r="-4702" b="-1653"/>
            </a:stretch>
          </a:blipFill>
          <a:ln w="206375">
            <a:solidFill>
              <a:srgbClr val="54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Tree>
    <p:extLst>
      <p:ext uri="{BB962C8B-B14F-4D97-AF65-F5344CB8AC3E}">
        <p14:creationId xmlns:p14="http://schemas.microsoft.com/office/powerpoint/2010/main" val="3805018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9246" y="255600"/>
            <a:ext cx="8218488" cy="691200"/>
          </a:xfrm>
        </p:spPr>
        <p:txBody>
          <a:bodyPr/>
          <a:lstStyle/>
          <a:p>
            <a:r>
              <a:rPr lang="en-US" dirty="0"/>
              <a:t>What should be done  </a:t>
            </a:r>
          </a:p>
        </p:txBody>
      </p:sp>
      <p:sp>
        <p:nvSpPr>
          <p:cNvPr id="2" name="Content Placeholder 1"/>
          <p:cNvSpPr>
            <a:spLocks noGrp="1"/>
          </p:cNvSpPr>
          <p:nvPr>
            <p:ph idx="1"/>
          </p:nvPr>
        </p:nvSpPr>
        <p:spPr>
          <a:xfrm>
            <a:off x="619246" y="1440000"/>
            <a:ext cx="3960000" cy="4417800"/>
          </a:xfrm>
        </p:spPr>
        <p:txBody>
          <a:bodyPr>
            <a:normAutofit/>
          </a:bodyPr>
          <a:lstStyle/>
          <a:p>
            <a:pPr lvl="2"/>
            <a:r>
              <a:rPr lang="en-US" dirty="0"/>
              <a:t>AN SEAH POLICY SHOULD:</a:t>
            </a:r>
          </a:p>
          <a:p>
            <a:pPr lvl="3"/>
            <a:r>
              <a:rPr lang="en-US" dirty="0"/>
              <a:t>clearly define SEAH;</a:t>
            </a:r>
          </a:p>
          <a:p>
            <a:pPr lvl="3"/>
            <a:r>
              <a:rPr lang="en-US" dirty="0"/>
              <a:t>include specific examples of unlawful behavior;</a:t>
            </a:r>
          </a:p>
          <a:p>
            <a:pPr lvl="3"/>
            <a:r>
              <a:rPr lang="en-US" dirty="0"/>
              <a:t>provide confidentiality for those who report or assist in the investigation SEAH.</a:t>
            </a:r>
          </a:p>
          <a:p>
            <a:pPr lvl="2"/>
            <a:endParaRPr lang="en-US" dirty="0"/>
          </a:p>
          <a:p>
            <a:pPr lvl="2"/>
            <a:endParaRPr lang="en-US" dirty="0"/>
          </a:p>
          <a:p>
            <a:pPr marL="0" lvl="2" indent="0">
              <a:buNone/>
            </a:pPr>
            <a:endParaRPr lang="en-US" dirty="0"/>
          </a:p>
        </p:txBody>
      </p:sp>
      <p:sp>
        <p:nvSpPr>
          <p:cNvPr id="8" name="Hexagon 10" descr="Small child looking out from behind a gate.">
            <a:extLst>
              <a:ext uri="{FF2B5EF4-FFF2-40B4-BE49-F238E27FC236}">
                <a16:creationId xmlns:a16="http://schemas.microsoft.com/office/drawing/2014/main" id="{87E3EA1B-CB03-6C47-A1BF-5EA7F2638C5A}"/>
              </a:ext>
              <a:ext uri="{C183D7F6-B498-43B3-948B-1728B52AA6E4}">
                <adec:decorative xmlns:adec="http://schemas.microsoft.com/office/drawing/2017/decorative" val="0"/>
              </a:ext>
            </a:extLst>
          </p:cNvPr>
          <p:cNvSpPr>
            <a:spLocks noChangeAspect="1"/>
          </p:cNvSpPr>
          <p:nvPr/>
        </p:nvSpPr>
        <p:spPr>
          <a:xfrm rot="5400000">
            <a:off x="4657188" y="1679349"/>
            <a:ext cx="3950465" cy="3511243"/>
          </a:xfrm>
          <a:custGeom>
            <a:avLst/>
            <a:gdLst>
              <a:gd name="connsiteX0" fmla="*/ 0 w 4888470"/>
              <a:gd name="connsiteY0" fmla="*/ 2124474 h 4248947"/>
              <a:gd name="connsiteX1" fmla="*/ 1062237 w 4888470"/>
              <a:gd name="connsiteY1" fmla="*/ 1 h 4248947"/>
              <a:gd name="connsiteX2" fmla="*/ 3826233 w 4888470"/>
              <a:gd name="connsiteY2" fmla="*/ 1 h 4248947"/>
              <a:gd name="connsiteX3" fmla="*/ 4888470 w 4888470"/>
              <a:gd name="connsiteY3" fmla="*/ 2124474 h 4248947"/>
              <a:gd name="connsiteX4" fmla="*/ 3826233 w 4888470"/>
              <a:gd name="connsiteY4" fmla="*/ 4248946 h 4248947"/>
              <a:gd name="connsiteX5" fmla="*/ 1062237 w 4888470"/>
              <a:gd name="connsiteY5" fmla="*/ 4248946 h 4248947"/>
              <a:gd name="connsiteX6" fmla="*/ 0 w 4888470"/>
              <a:gd name="connsiteY6" fmla="*/ 2124474 h 4248947"/>
              <a:gd name="connsiteX0" fmla="*/ 0 w 4909016"/>
              <a:gd name="connsiteY0" fmla="*/ 2124473 h 4248945"/>
              <a:gd name="connsiteX1" fmla="*/ 1082783 w 4909016"/>
              <a:gd name="connsiteY1" fmla="*/ 0 h 4248945"/>
              <a:gd name="connsiteX2" fmla="*/ 3846779 w 4909016"/>
              <a:gd name="connsiteY2" fmla="*/ 0 h 4248945"/>
              <a:gd name="connsiteX3" fmla="*/ 4909016 w 4909016"/>
              <a:gd name="connsiteY3" fmla="*/ 2124473 h 4248945"/>
              <a:gd name="connsiteX4" fmla="*/ 3846779 w 4909016"/>
              <a:gd name="connsiteY4" fmla="*/ 4248945 h 4248945"/>
              <a:gd name="connsiteX5" fmla="*/ 1082783 w 4909016"/>
              <a:gd name="connsiteY5" fmla="*/ 4248945 h 4248945"/>
              <a:gd name="connsiteX6" fmla="*/ 0 w 4909016"/>
              <a:gd name="connsiteY6" fmla="*/ 2124473 h 4248945"/>
              <a:gd name="connsiteX0" fmla="*/ 0 w 5001486"/>
              <a:gd name="connsiteY0" fmla="*/ 2124473 h 4248945"/>
              <a:gd name="connsiteX1" fmla="*/ 1082783 w 5001486"/>
              <a:gd name="connsiteY1" fmla="*/ 0 h 4248945"/>
              <a:gd name="connsiteX2" fmla="*/ 3846779 w 5001486"/>
              <a:gd name="connsiteY2" fmla="*/ 0 h 4248945"/>
              <a:gd name="connsiteX3" fmla="*/ 5001486 w 5001486"/>
              <a:gd name="connsiteY3" fmla="*/ 2134747 h 4248945"/>
              <a:gd name="connsiteX4" fmla="*/ 3846779 w 5001486"/>
              <a:gd name="connsiteY4" fmla="*/ 4248945 h 4248945"/>
              <a:gd name="connsiteX5" fmla="*/ 1082783 w 5001486"/>
              <a:gd name="connsiteY5" fmla="*/ 4248945 h 4248945"/>
              <a:gd name="connsiteX6" fmla="*/ 0 w 5001486"/>
              <a:gd name="connsiteY6" fmla="*/ 2124473 h 424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486" h="4248945">
                <a:moveTo>
                  <a:pt x="0" y="2124473"/>
                </a:moveTo>
                <a:lnTo>
                  <a:pt x="1082783" y="0"/>
                </a:lnTo>
                <a:lnTo>
                  <a:pt x="3846779" y="0"/>
                </a:lnTo>
                <a:lnTo>
                  <a:pt x="5001486" y="2134747"/>
                </a:lnTo>
                <a:lnTo>
                  <a:pt x="3846779" y="4248945"/>
                </a:lnTo>
                <a:lnTo>
                  <a:pt x="1082783" y="4248945"/>
                </a:lnTo>
                <a:lnTo>
                  <a:pt x="0" y="2124473"/>
                </a:lnTo>
                <a:close/>
              </a:path>
            </a:pathLst>
          </a:custGeom>
          <a:blipFill dpi="0" rotWithShape="0">
            <a:blip r:embed="rId2"/>
            <a:srcRect/>
            <a:stretch>
              <a:fillRect l="-69754" t="-1018" r="-4702" b="-1653"/>
            </a:stretch>
          </a:blipFill>
          <a:ln w="206375">
            <a:solidFill>
              <a:srgbClr val="54B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Helvetica" pitchFamily="2" charset="0"/>
              <a:ea typeface="+mn-ea"/>
              <a:cs typeface="+mn-cs"/>
            </a:endParaRPr>
          </a:p>
        </p:txBody>
      </p:sp>
    </p:spTree>
    <p:extLst>
      <p:ext uri="{BB962C8B-B14F-4D97-AF65-F5344CB8AC3E}">
        <p14:creationId xmlns:p14="http://schemas.microsoft.com/office/powerpoint/2010/main" val="1136163230"/>
      </p:ext>
    </p:extLst>
  </p:cSld>
  <p:clrMapOvr>
    <a:masterClrMapping/>
  </p:clrMapOvr>
</p:sld>
</file>

<file path=ppt/theme/theme1.xml><?xml version="1.0" encoding="utf-8"?>
<a:theme xmlns:a="http://schemas.openxmlformats.org/drawingml/2006/main" name="GEC_UKaid_template_newlogos3">
  <a:themeElements>
    <a:clrScheme name="GEC_new">
      <a:dk1>
        <a:srgbClr val="4D4F53"/>
      </a:dk1>
      <a:lt1>
        <a:srgbClr val="FFFFFF"/>
      </a:lt1>
      <a:dk2>
        <a:srgbClr val="4D4F53"/>
      </a:dk2>
      <a:lt2>
        <a:srgbClr val="00AB8E"/>
      </a:lt2>
      <a:accent1>
        <a:srgbClr val="004851"/>
      </a:accent1>
      <a:accent2>
        <a:srgbClr val="4D4F53"/>
      </a:accent2>
      <a:accent3>
        <a:srgbClr val="000000"/>
      </a:accent3>
      <a:accent4>
        <a:srgbClr val="00AB8E"/>
      </a:accent4>
      <a:accent5>
        <a:srgbClr val="004851"/>
      </a:accent5>
      <a:accent6>
        <a:srgbClr val="000000"/>
      </a:accent6>
      <a:hlink>
        <a:srgbClr val="00AB8E"/>
      </a:hlink>
      <a:folHlink>
        <a:srgbClr val="000000"/>
      </a:folHlink>
    </a:clrScheme>
    <a:fontScheme name="AA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GEC_UKaid_template_newlogos3">
  <a:themeElements>
    <a:clrScheme name="Custom 3">
      <a:dk1>
        <a:srgbClr val="4D4F53"/>
      </a:dk1>
      <a:lt1>
        <a:srgbClr val="FFFFFF"/>
      </a:lt1>
      <a:dk2>
        <a:srgbClr val="283A51"/>
      </a:dk2>
      <a:lt2>
        <a:srgbClr val="FFFFFF"/>
      </a:lt2>
      <a:accent1>
        <a:srgbClr val="54BF9E"/>
      </a:accent1>
      <a:accent2>
        <a:srgbClr val="A2973F"/>
      </a:accent2>
      <a:accent3>
        <a:srgbClr val="283A51"/>
      </a:accent3>
      <a:accent4>
        <a:srgbClr val="ECCF3E"/>
      </a:accent4>
      <a:accent5>
        <a:srgbClr val="178480"/>
      </a:accent5>
      <a:accent6>
        <a:srgbClr val="ADBC83"/>
      </a:accent6>
      <a:hlink>
        <a:srgbClr val="A49629"/>
      </a:hlink>
      <a:folHlink>
        <a:srgbClr val="00397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extLst>
          <a:ext uri="{91240B29-F687-4F45-9708-019B960494DF}">
            <a14:hiddenLine xmlns:a14="http://schemas.microsoft.com/office/drawing/2010/main" w="25400" cap="flat">
              <a:solidFill>
                <a:srgbClr val="000000"/>
              </a:solidFill>
              <a:round/>
              <a:headEnd type="none" w="med" len="med"/>
              <a:tailEnd type="none" w="med" len="med"/>
            </a14:hiddenLine>
          </a:ext>
        </a:extLst>
      </a:spPr>
      <a:bodyPr lIns="0" tIns="0" rIns="0" bIns="0"/>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20120706 GEC_UKaid_template</Template>
  <TotalTime>3</TotalTime>
  <Words>1303</Words>
  <Application>Microsoft Office PowerPoint</Application>
  <PresentationFormat>On-screen Show (4:3)</PresentationFormat>
  <Paragraphs>189</Paragraphs>
  <Slides>22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Arial</vt:lpstr>
      <vt:lpstr>Calibri</vt:lpstr>
      <vt:lpstr>Helvetica</vt:lpstr>
      <vt:lpstr>Helvetica Light</vt:lpstr>
      <vt:lpstr>Nyala</vt:lpstr>
      <vt:lpstr>Wingdings</vt:lpstr>
      <vt:lpstr>GEC_UKaid_template_newlogos3</vt:lpstr>
      <vt:lpstr>1_GEC_UKaid_template_newlogos3</vt:lpstr>
      <vt:lpstr>Welcome to PSEAH Risk Identification and System Development Webinar  የወሲባዊ ብዝበዛ፣ ጥቃት እና ትንኮሳ አደጋ ስጋት ልየታ እና ሲስተም ዝርጋታ ዌቢናር   እንኳን ደህና መጡ! </vt:lpstr>
      <vt:lpstr>Risks, Risk Factors, Impacts and Implications, Mitigations  </vt:lpstr>
      <vt:lpstr>Risk of SEAH </vt:lpstr>
      <vt:lpstr>Managing the risk of SEAH </vt:lpstr>
      <vt:lpstr>How to reduce the risk of SEAH</vt:lpstr>
      <vt:lpstr>Risk Factors or Red Flags of SEAH Risks</vt:lpstr>
      <vt:lpstr>Consequences of Risks of SEAH</vt:lpstr>
      <vt:lpstr>What should be done  </vt:lpstr>
      <vt:lpstr>What should be done  </vt:lpstr>
      <vt:lpstr>What should be done </vt:lpstr>
      <vt:lpstr>What should be done </vt:lpstr>
      <vt:lpstr>How to conduct effective risk assessment and systems </vt:lpstr>
      <vt:lpstr>Effective Safeguarding Risk assessment </vt:lpstr>
      <vt:lpstr>Overview of Simplified PSEAH Risk assessment tool </vt:lpstr>
      <vt:lpstr>Overview of Simplified PSEAH Risk assessment tool  </vt:lpstr>
      <vt:lpstr>Overview of Simplified PSEAH Risk assessment tool  </vt:lpstr>
      <vt:lpstr>Key Contents of PSEAH risk assessment tool </vt:lpstr>
      <vt:lpstr>Key Contents of PSEAH risk assessment tool </vt:lpstr>
      <vt:lpstr>Key Contents of PSEAH risk assessment tool </vt:lpstr>
      <vt:lpstr>  Key Contents of PSEA risk assessment tool </vt:lpstr>
      <vt:lpstr>  Key Contents of PSEA risk assessment tool </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Kyra Dawson</dc:creator>
  <cp:lastModifiedBy>Sosena</cp:lastModifiedBy>
  <cp:revision>73</cp:revision>
  <cp:lastPrinted>2012-06-18T09:17:19Z</cp:lastPrinted>
  <dcterms:created xsi:type="dcterms:W3CDTF">2018-02-22T16:13:53Z</dcterms:created>
  <dcterms:modified xsi:type="dcterms:W3CDTF">2021-02-01T17:59:59Z</dcterms:modified>
</cp:coreProperties>
</file>